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58" r:id="rId2"/>
    <p:sldId id="256" r:id="rId3"/>
    <p:sldId id="257" r:id="rId4"/>
    <p:sldId id="263" r:id="rId5"/>
    <p:sldId id="259" r:id="rId6"/>
    <p:sldId id="260" r:id="rId7"/>
    <p:sldId id="261" r:id="rId8"/>
    <p:sldId id="273" r:id="rId9"/>
    <p:sldId id="265" r:id="rId10"/>
    <p:sldId id="272" r:id="rId11"/>
    <p:sldId id="271" r:id="rId12"/>
    <p:sldId id="274" r:id="rId13"/>
    <p:sldId id="275" r:id="rId14"/>
    <p:sldId id="266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0989"/>
    <a:srgbClr val="FF6699"/>
    <a:srgbClr val="FF66CC"/>
    <a:srgbClr val="FF33CC"/>
    <a:srgbClr val="0066FF"/>
    <a:srgbClr val="00CC00"/>
    <a:srgbClr val="1A0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BF13-FC84-441F-93BE-B75CCB6AB54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D7-CC2A-470A-B887-0BF2E3BB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0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BF13-FC84-441F-93BE-B75CCB6AB54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D7-CC2A-470A-B887-0BF2E3BB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6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BF13-FC84-441F-93BE-B75CCB6AB54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D7-CC2A-470A-B887-0BF2E3BB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9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BF13-FC84-441F-93BE-B75CCB6AB54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D7-CC2A-470A-B887-0BF2E3BB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7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BF13-FC84-441F-93BE-B75CCB6AB54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D7-CC2A-470A-B887-0BF2E3BB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5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BF13-FC84-441F-93BE-B75CCB6AB54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D7-CC2A-470A-B887-0BF2E3BB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4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BF13-FC84-441F-93BE-B75CCB6AB54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D7-CC2A-470A-B887-0BF2E3BB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5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BF13-FC84-441F-93BE-B75CCB6AB54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D7-CC2A-470A-B887-0BF2E3BB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9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BF13-FC84-441F-93BE-B75CCB6AB54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D7-CC2A-470A-B887-0BF2E3BB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2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BF13-FC84-441F-93BE-B75CCB6AB54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D7-CC2A-470A-B887-0BF2E3BB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5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BF13-FC84-441F-93BE-B75CCB6AB54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D7-CC2A-470A-B887-0BF2E3BB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5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5BF13-FC84-441F-93BE-B75CCB6AB54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D97D7-CC2A-470A-B887-0BF2E3BB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1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19922" y="4718714"/>
            <a:ext cx="2859207" cy="1419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5330" y="544773"/>
            <a:ext cx="2859207" cy="15285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7457" y="444387"/>
            <a:ext cx="1274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33" y="2173707"/>
            <a:ext cx="3967162" cy="3967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8" y="4940490"/>
            <a:ext cx="1519451" cy="17675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7" y="4940490"/>
            <a:ext cx="1519451" cy="17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04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7902" y="1808231"/>
            <a:ext cx="9908275" cy="1200329"/>
          </a:xfrm>
          <a:prstGeom prst="rect">
            <a:avLst/>
          </a:prstGeom>
          <a:solidFill>
            <a:srgbClr val="FF66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সচরাচর একটি শহরের মধ্যে যে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নেটওইয়ার্ক তৈরি করা হয়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তাকে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MAN(Metropolitan Area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Netwark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বলা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হয়।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5329" y="711513"/>
            <a:ext cx="2859207" cy="1528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9312" y="4408870"/>
            <a:ext cx="2859207" cy="1528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45085" y="-54591"/>
            <a:ext cx="1692324" cy="1801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05328" y="5113756"/>
            <a:ext cx="1692324" cy="180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7470" y="803189"/>
            <a:ext cx="4580650" cy="13234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bn-IN" sz="8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979" y="3089190"/>
            <a:ext cx="9307773" cy="21236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 বলতে কি বুঝ?</a:t>
            </a:r>
          </a:p>
          <a:p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লোকাল এরিয়া নেটওয়ার্ক কাকে বলে?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182" y="-1"/>
            <a:ext cx="1692324" cy="1801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01" y="5139540"/>
            <a:ext cx="1676360" cy="1760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45085" y="-54591"/>
            <a:ext cx="1692324" cy="1801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676" y="4956410"/>
            <a:ext cx="1692324" cy="180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6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5329" y="711513"/>
            <a:ext cx="2859207" cy="1528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6059" y="4249844"/>
            <a:ext cx="2859207" cy="152854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91457" y="2411896"/>
            <a:ext cx="7301949" cy="2128359"/>
            <a:chOff x="1752600" y="2895600"/>
            <a:chExt cx="5867400" cy="1893133"/>
          </a:xfrm>
        </p:grpSpPr>
        <p:pic>
          <p:nvPicPr>
            <p:cNvPr id="6" name="Picture 2" descr="http://www.iconshock.com/img_jpg/VISTA/computer_gadgets/jpg/256/wireless_router_ic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895600"/>
              <a:ext cx="1676400" cy="167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://www.iconshock.com/img_jpg/BRILLIANT/computer_gadgets/jpg/256/hub_ico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040506"/>
              <a:ext cx="1712314" cy="171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iconshock.com/img_jpg/BRILLIANT/computer_gadgets/jpg/256/switch_ico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656" y="3040506"/>
              <a:ext cx="1748227" cy="1748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3876261" y="719794"/>
            <a:ext cx="4132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</a:t>
            </a:r>
            <a:r>
              <a:rPr lang="bn-BD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 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74363" y="807985"/>
            <a:ext cx="3472268" cy="1856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07986" y="5025144"/>
            <a:ext cx="3472268" cy="185629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617843" y="1961222"/>
            <a:ext cx="7664660" cy="609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Nikosh" pitchFamily="2" charset="0"/>
                <a:cs typeface="Nikosh" pitchFamily="2" charset="0"/>
              </a:rPr>
              <a:t>হাব, সুইচ ও রাউটারের পার্থক্য নির্ধারণ করে উপস্থাপন কর।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73" y="4217158"/>
            <a:ext cx="10162964" cy="26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967" y="337661"/>
            <a:ext cx="4929808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8" y="1242133"/>
            <a:ext cx="2458278" cy="1176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9040" y="1540583"/>
            <a:ext cx="4401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এটি কোন ধরনের নেটওয়ার্ক ?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2249" y="2526471"/>
            <a:ext cx="3702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(ক)</a:t>
            </a:r>
            <a:r>
              <a:rPr 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Personal Area Network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55705" y="2419050"/>
            <a:ext cx="481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bn-BD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(খ</a:t>
            </a:r>
            <a:r>
              <a:rPr lang="bn-BD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Metropolitan Area Network</a:t>
            </a:r>
            <a:endParaRPr lang="en-US" sz="24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4644" y="3027653"/>
            <a:ext cx="3392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(গ)</a:t>
            </a:r>
            <a:r>
              <a:rPr 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Local Area Network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5705" y="2895492"/>
            <a:ext cx="347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bn-BD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(ঘ)</a:t>
            </a:r>
            <a:r>
              <a:rPr 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Wide Area Network</a:t>
            </a:r>
          </a:p>
        </p:txBody>
      </p:sp>
      <p:sp>
        <p:nvSpPr>
          <p:cNvPr id="15" name="Oval 14"/>
          <p:cNvSpPr/>
          <p:nvPr/>
        </p:nvSpPr>
        <p:spPr>
          <a:xfrm>
            <a:off x="1033670" y="5792878"/>
            <a:ext cx="437322" cy="2995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293" y="3865385"/>
            <a:ext cx="8714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সচরাচর একটি শহরের মধ্যে যে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নেটওয়ার্ক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তৈরি করা হয় তা হল-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8611" y="1520381"/>
            <a:ext cx="2604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1722" y="5208105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39688" y="4651513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48140" y="4611756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37044" y="4465982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97966" y="4790661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086679" y="4625008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478157" y="4598503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83097" y="4558747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74575" y="4532242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101722" y="4410623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557670" y="4558746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74644" y="4454762"/>
            <a:ext cx="136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(ক)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PAN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48724" y="4459757"/>
            <a:ext cx="136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30264" y="4446870"/>
            <a:ext cx="136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24250" y="4457306"/>
            <a:ext cx="136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9293" y="5208104"/>
            <a:ext cx="7021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কম্পিউটার নেটওয়ার্কের মূল উদ্দেশ্য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2640" y="5681053"/>
            <a:ext cx="3470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তথ্য আদান প্রদান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37044" y="5672362"/>
            <a:ext cx="3233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ইন্টারনেট ব্যবহার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40295" y="6047048"/>
            <a:ext cx="3233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একত্রে সংযূক্ত হওয়া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30419" y="5987639"/>
            <a:ext cx="3233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একই নে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ওয়ার্কে আসা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19118" y="1119117"/>
            <a:ext cx="3070749" cy="83251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56648" y="4950725"/>
            <a:ext cx="3063922" cy="7506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40369" y="4906369"/>
            <a:ext cx="3070749" cy="83251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01784" y="1180532"/>
            <a:ext cx="3070749" cy="70968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2640" y="2634018"/>
            <a:ext cx="445186" cy="3115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42163" y="4558510"/>
            <a:ext cx="423081" cy="2684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5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9" grpId="0"/>
      <p:bldP spid="10" grpId="0"/>
      <p:bldP spid="11" grpId="0"/>
      <p:bldP spid="15" grpId="0" animBg="1"/>
      <p:bldP spid="16" grpId="0"/>
      <p:bldP spid="17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4240" y="801589"/>
            <a:ext cx="4094922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b="1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3833" y="5841242"/>
            <a:ext cx="8898340" cy="1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866" y="4008781"/>
            <a:ext cx="11477767" cy="132343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বিদ্যালয়ে</a:t>
            </a:r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কম্পিউটারগুলোকে </a:t>
            </a:r>
            <a:r>
              <a:rPr lang="bn-BD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</a:t>
            </a:r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র্কিং এর আওত্তায় আনার জন্য কী কী রিসোর্সের প্রয়োজন?</a:t>
            </a:r>
            <a:r>
              <a:rPr lang="bn-BD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তালিকা</a:t>
            </a:r>
            <a:r>
              <a:rPr lang="bn-BD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তৈরি কর</a:t>
            </a:r>
            <a:r>
              <a:rPr lang="bn-I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33767" cy="3889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52027" y="-158086"/>
            <a:ext cx="1983474" cy="22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765" y="4824829"/>
            <a:ext cx="7879774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6" y="233146"/>
            <a:ext cx="9338547" cy="45738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9981" y="609979"/>
            <a:ext cx="2325429" cy="1105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96440" y="4977122"/>
            <a:ext cx="2777320" cy="984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6551" y="735083"/>
            <a:ext cx="2325429" cy="1105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6550" y="5142550"/>
            <a:ext cx="2325429" cy="110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74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8542" y="2573817"/>
            <a:ext cx="8229600" cy="2763834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এনামুল হক  </a:t>
            </a:r>
            <a:b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রাজাপুর সিদ্দিকীয়া দাখিল মাদ্রাসা</a:t>
            </a:r>
            <a:b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রাণীনগর, নওগাঁ </a:t>
            </a:r>
            <a:b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নং01738-707077</a:t>
            </a:r>
            <a:b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anamulhaquerani89@gmail.com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38786" cy="2265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1558"/>
            <a:ext cx="1538786" cy="1856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58902" y="0"/>
            <a:ext cx="1533098" cy="1746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05282" y="5071280"/>
            <a:ext cx="2040340" cy="15330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52641" y="615632"/>
            <a:ext cx="27029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19275" y="482418"/>
            <a:ext cx="7023652" cy="1020417"/>
          </a:xfrm>
          <a:prstGeom prst="roundRect">
            <a:avLst/>
          </a:prstGeom>
          <a:noFill/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2197" y="2288865"/>
            <a:ext cx="6977722" cy="323165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৮ম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বিষয়-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  <a:p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-২য়</a:t>
            </a:r>
            <a:endParaRPr lang="bn-IN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০মিনিট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তারিখ-১১/৩/২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0২0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" y="-95535"/>
            <a:ext cx="1337480" cy="1473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3190" y="5373805"/>
            <a:ext cx="1767385" cy="1201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239" y="1244221"/>
            <a:ext cx="1337480" cy="1473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239" y="2527110"/>
            <a:ext cx="1337480" cy="14739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239" y="3864591"/>
            <a:ext cx="1337480" cy="14739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07606" y="196700"/>
            <a:ext cx="1337480" cy="9440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07604" y="5717220"/>
            <a:ext cx="1337480" cy="94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01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4748" y="318052"/>
            <a:ext cx="5149132" cy="707886"/>
          </a:xfrm>
          <a:prstGeom prst="rect">
            <a:avLst/>
          </a:prstGeom>
          <a:noFill/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1" y="2323558"/>
            <a:ext cx="12024360" cy="3724096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কম্পিউটার নেটওয়ার্ক কি সে সম্পর্কে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বলতে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 ?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প্রকারভেদ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 ?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PAN,LAN,MAN,WAN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বিস্তারিত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 ?</a:t>
            </a: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4" y="0"/>
            <a:ext cx="2961564" cy="2162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15014" y="-193341"/>
            <a:ext cx="2183644" cy="257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0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6628" y="463826"/>
            <a:ext cx="6396251" cy="584775"/>
          </a:xfrm>
          <a:prstGeom prst="rect">
            <a:avLst/>
          </a:prstGeom>
          <a:noFill/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এবং বল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3" y="1735964"/>
            <a:ext cx="3337269" cy="3286748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11" y="1878722"/>
            <a:ext cx="3273287" cy="3200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0" cap="rnd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93" y="1899737"/>
            <a:ext cx="3127514" cy="30479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0" cap="rnd">
            <a:solidFill>
              <a:schemeClr val="accent3">
                <a:lumMod val="40000"/>
                <a:lumOff val="6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280" y="4584264"/>
            <a:ext cx="1778877" cy="2768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50145" y="-505893"/>
            <a:ext cx="1735963" cy="27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6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9242" y="4943061"/>
            <a:ext cx="8311486" cy="147732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75" y="1888451"/>
            <a:ext cx="3810532" cy="28578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57" y="1835403"/>
            <a:ext cx="3697357" cy="28667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Oval 2"/>
          <p:cNvSpPr/>
          <p:nvPr/>
        </p:nvSpPr>
        <p:spPr>
          <a:xfrm>
            <a:off x="968991" y="109182"/>
            <a:ext cx="9597106" cy="153924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 হল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679" y="52052"/>
            <a:ext cx="1080903" cy="97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9600" y="1052693"/>
            <a:ext cx="1716000" cy="97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7325" y="2583516"/>
            <a:ext cx="1716000" cy="97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5051" y="4155283"/>
            <a:ext cx="1716000" cy="976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5481" y="5638734"/>
            <a:ext cx="1716000" cy="9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2" y="4466265"/>
            <a:ext cx="8447964" cy="209288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PAN (Personal Area Network)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LAN (Local Area Network)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MAN (Metropolitan Area Network)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WAN (Wide Area Network)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69704" y="291548"/>
            <a:ext cx="318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374" y="344556"/>
            <a:ext cx="2637183" cy="198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0817" y="424069"/>
            <a:ext cx="2637183" cy="198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38468" y="265044"/>
            <a:ext cx="2637183" cy="198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2280" y="583096"/>
            <a:ext cx="249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2471" y="1881809"/>
            <a:ext cx="249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44278" y="79508"/>
            <a:ext cx="3790122" cy="245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72278" y="79508"/>
            <a:ext cx="3790122" cy="245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744278" y="2756447"/>
            <a:ext cx="3790122" cy="245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72278" y="2756448"/>
            <a:ext cx="3790122" cy="1870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72" y="78652"/>
            <a:ext cx="2090456" cy="1997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85" y="2392711"/>
            <a:ext cx="3882887" cy="1889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30" y="113093"/>
            <a:ext cx="2198070" cy="1962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34" y="281333"/>
            <a:ext cx="3621190" cy="1852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5" y="2269935"/>
            <a:ext cx="3865908" cy="1996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365" y="0"/>
            <a:ext cx="2829636" cy="26749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118" y="2581701"/>
            <a:ext cx="2829636" cy="26749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06887" y="4272886"/>
            <a:ext cx="1958454" cy="321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7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21" y="2018287"/>
            <a:ext cx="3865908" cy="1774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Rectangle 2"/>
          <p:cNvSpPr/>
          <p:nvPr/>
        </p:nvSpPr>
        <p:spPr>
          <a:xfrm>
            <a:off x="3563190" y="461376"/>
            <a:ext cx="386590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</a:t>
            </a:r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5329" y="711513"/>
            <a:ext cx="2859207" cy="1528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5329" y="711513"/>
            <a:ext cx="2859207" cy="1528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58096" y="4507173"/>
            <a:ext cx="2859207" cy="1528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8" y="4940490"/>
            <a:ext cx="1519451" cy="17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3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4741" y="833429"/>
            <a:ext cx="6967677" cy="186204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bn-BD" sz="11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115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6218" y="3107138"/>
            <a:ext cx="8778240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MAN</a:t>
            </a:r>
            <a:r>
              <a:rPr lang="en-US" sz="5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এর পূর্ণরুপ লিখ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10261" y="212035"/>
            <a:ext cx="2584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০৫ মিঃ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18" y="4217158"/>
            <a:ext cx="10162964" cy="2640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75001" y="4386714"/>
            <a:ext cx="3828197" cy="1114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7453" y="1017989"/>
            <a:ext cx="3107138" cy="10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21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</TotalTime>
  <Words>285</Words>
  <Application>Microsoft Office PowerPoint</Application>
  <PresentationFormat>Widescreen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uitrce</dc:creator>
  <cp:lastModifiedBy>z</cp:lastModifiedBy>
  <cp:revision>248</cp:revision>
  <dcterms:created xsi:type="dcterms:W3CDTF">2020-01-18T08:03:30Z</dcterms:created>
  <dcterms:modified xsi:type="dcterms:W3CDTF">2020-03-12T04:26:43Z</dcterms:modified>
</cp:coreProperties>
</file>