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6" r:id="rId2"/>
    <p:sldId id="281" r:id="rId3"/>
    <p:sldId id="268" r:id="rId4"/>
    <p:sldId id="256" r:id="rId5"/>
    <p:sldId id="276" r:id="rId6"/>
    <p:sldId id="277" r:id="rId7"/>
    <p:sldId id="257" r:id="rId8"/>
    <p:sldId id="278" r:id="rId9"/>
    <p:sldId id="272" r:id="rId10"/>
    <p:sldId id="279" r:id="rId11"/>
    <p:sldId id="273" r:id="rId12"/>
    <p:sldId id="260" r:id="rId13"/>
    <p:sldId id="269" r:id="rId14"/>
    <p:sldId id="259" r:id="rId15"/>
    <p:sldId id="264" r:id="rId16"/>
    <p:sldId id="258" r:id="rId17"/>
    <p:sldId id="26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0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BE8777-076F-4D00-9EF8-B9678002D9EC}" type="doc">
      <dgm:prSet loTypeId="urn:microsoft.com/office/officeart/2005/8/layout/radial5" loCatId="relationship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80C00D1-97F3-428B-B08C-E43EE2416081}">
      <dgm:prSet phldrT="[Text]"/>
      <dgm:spPr/>
      <dgm:t>
        <a:bodyPr/>
        <a:lstStyle/>
        <a:p>
          <a:r>
            <a:rPr lang="bn-BD" b="0" dirty="0" smtClean="0">
              <a:effectLst/>
              <a:latin typeface="NikoshBAN" pitchFamily="2" charset="0"/>
              <a:cs typeface="NikoshBAN" pitchFamily="2" charset="0"/>
            </a:rPr>
            <a:t>নতুন শিখলাম </a:t>
          </a:r>
          <a:endParaRPr lang="en-US" b="0" dirty="0">
            <a:effectLst/>
            <a:latin typeface="NikoshBAN" pitchFamily="2" charset="0"/>
            <a:cs typeface="NikoshBAN" pitchFamily="2" charset="0"/>
          </a:endParaRPr>
        </a:p>
      </dgm:t>
    </dgm:pt>
    <dgm:pt modelId="{CFDFF157-69F8-455D-8E11-D8D50F3FAF7E}" type="parTrans" cxnId="{5D8D19AC-7FA8-4BBD-9923-E7B143C767FD}">
      <dgm:prSet/>
      <dgm:spPr/>
      <dgm:t>
        <a:bodyPr/>
        <a:lstStyle/>
        <a:p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0BEF792A-63DE-4FD9-B81E-DFC9258DCAE6}" type="sibTrans" cxnId="{5D8D19AC-7FA8-4BBD-9923-E7B143C767FD}">
      <dgm:prSet/>
      <dgm:spPr/>
      <dgm:t>
        <a:bodyPr/>
        <a:lstStyle/>
        <a:p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B1116167-1A55-4A4D-A754-E9DEE0770F83}">
      <dgm:prSet phldrT="[Text]" custT="1"/>
      <dgm:spPr/>
      <dgm:t>
        <a:bodyPr/>
        <a:lstStyle/>
        <a:p>
          <a:r>
            <a:rPr lang="bn-BD" sz="2800" b="0" dirty="0" smtClean="0">
              <a:effectLst/>
              <a:latin typeface="NikoshBAN" pitchFamily="2" charset="0"/>
              <a:cs typeface="NikoshBAN" pitchFamily="2" charset="0"/>
            </a:rPr>
            <a:t>রোবট </a:t>
          </a:r>
          <a:endParaRPr lang="en-US" sz="2800" b="0" dirty="0">
            <a:effectLst/>
            <a:latin typeface="NikoshBAN" pitchFamily="2" charset="0"/>
            <a:cs typeface="NikoshBAN" pitchFamily="2" charset="0"/>
          </a:endParaRPr>
        </a:p>
      </dgm:t>
    </dgm:pt>
    <dgm:pt modelId="{6FA62910-28B4-49E2-9F55-6A3DA506FFE4}" type="parTrans" cxnId="{2AD4826A-90D3-4035-A158-8F3A5B242920}">
      <dgm:prSet/>
      <dgm:spPr/>
      <dgm:t>
        <a:bodyPr/>
        <a:lstStyle/>
        <a:p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8CE8F9FF-BDA2-4634-AA4A-811CDDE50FC8}" type="sibTrans" cxnId="{2AD4826A-90D3-4035-A158-8F3A5B242920}">
      <dgm:prSet/>
      <dgm:spPr/>
      <dgm:t>
        <a:bodyPr/>
        <a:lstStyle/>
        <a:p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466139F8-2DE0-4F4E-8BAF-6B998D0D49F1}">
      <dgm:prSet phldrT="[Text]" custT="1"/>
      <dgm:spPr/>
      <dgm:t>
        <a:bodyPr/>
        <a:lstStyle/>
        <a:p>
          <a:r>
            <a:rPr lang="bn-BD" sz="2400" b="0" dirty="0" smtClean="0">
              <a:effectLst/>
              <a:latin typeface="NikoshBAN" pitchFamily="2" charset="0"/>
              <a:cs typeface="NikoshBAN" pitchFamily="2" charset="0"/>
            </a:rPr>
            <a:t>ইলেকট্রনিক ফাইল </a:t>
          </a:r>
          <a:endParaRPr lang="en-US" sz="2400" b="0" dirty="0">
            <a:effectLst/>
            <a:latin typeface="NikoshBAN" pitchFamily="2" charset="0"/>
            <a:cs typeface="NikoshBAN" pitchFamily="2" charset="0"/>
          </a:endParaRPr>
        </a:p>
      </dgm:t>
    </dgm:pt>
    <dgm:pt modelId="{7B15DD6E-CB74-4E51-B1FB-9C9009789836}" type="parTrans" cxnId="{E1095CFF-AAC9-4456-A205-02FD9B980F98}">
      <dgm:prSet/>
      <dgm:spPr/>
      <dgm:t>
        <a:bodyPr/>
        <a:lstStyle/>
        <a:p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194D0325-1CE8-49C2-90B1-AF0F450ABA67}" type="sibTrans" cxnId="{E1095CFF-AAC9-4456-A205-02FD9B980F98}">
      <dgm:prSet/>
      <dgm:spPr/>
      <dgm:t>
        <a:bodyPr/>
        <a:lstStyle/>
        <a:p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41155058-1351-4839-B302-399D1DC008EF}">
      <dgm:prSet phldrT="[Text]"/>
      <dgm:spPr/>
      <dgm:t>
        <a:bodyPr/>
        <a:lstStyle/>
        <a:p>
          <a:r>
            <a:rPr lang="bn-BD" b="0" dirty="0" smtClean="0">
              <a:effectLst/>
              <a:latin typeface="NikoshBAN" pitchFamily="2" charset="0"/>
              <a:cs typeface="NikoshBAN" pitchFamily="2" charset="0"/>
            </a:rPr>
            <a:t>ই- ক্লাস রুম </a:t>
          </a:r>
          <a:endParaRPr lang="en-US" b="0" dirty="0">
            <a:effectLst/>
            <a:latin typeface="NikoshBAN" pitchFamily="2" charset="0"/>
            <a:cs typeface="NikoshBAN" pitchFamily="2" charset="0"/>
          </a:endParaRPr>
        </a:p>
      </dgm:t>
    </dgm:pt>
    <dgm:pt modelId="{8CCEAF13-E2A4-48C4-AA4E-F20A5BF92668}" type="parTrans" cxnId="{90CB8F9E-7234-4809-BFC5-DADB13AC332D}">
      <dgm:prSet/>
      <dgm:spPr/>
      <dgm:t>
        <a:bodyPr/>
        <a:lstStyle/>
        <a:p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79D0FA41-C2AD-4BEF-A48C-B1BCF25F5BD8}" type="sibTrans" cxnId="{90CB8F9E-7234-4809-BFC5-DADB13AC332D}">
      <dgm:prSet/>
      <dgm:spPr/>
      <dgm:t>
        <a:bodyPr/>
        <a:lstStyle/>
        <a:p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B0AC7530-3D6E-48E4-AA3A-553EA83B375C}">
      <dgm:prSet phldrT="[Text]" custT="1"/>
      <dgm:spPr/>
      <dgm:t>
        <a:bodyPr/>
        <a:lstStyle/>
        <a:p>
          <a:r>
            <a:rPr lang="bn-BD" sz="2800" b="0" dirty="0" smtClean="0">
              <a:effectLst/>
              <a:latin typeface="NikoshBAN" pitchFamily="2" charset="0"/>
              <a:cs typeface="NikoshBAN" pitchFamily="2" charset="0"/>
            </a:rPr>
            <a:t>পাইলটবিহীন ড্রোন </a:t>
          </a:r>
          <a:endParaRPr lang="en-US" sz="2800" b="0" dirty="0">
            <a:effectLst/>
            <a:latin typeface="NikoshBAN" pitchFamily="2" charset="0"/>
            <a:cs typeface="NikoshBAN" pitchFamily="2" charset="0"/>
          </a:endParaRPr>
        </a:p>
      </dgm:t>
    </dgm:pt>
    <dgm:pt modelId="{E8700E4F-416F-441C-9824-56C6053A4CD3}" type="parTrans" cxnId="{5073B471-725C-4BA6-A4D6-B2AC56E9B451}">
      <dgm:prSet/>
      <dgm:spPr/>
      <dgm:t>
        <a:bodyPr/>
        <a:lstStyle/>
        <a:p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5865612A-D84F-49B0-A8D1-5F5ED1370DAC}" type="sibTrans" cxnId="{5073B471-725C-4BA6-A4D6-B2AC56E9B451}">
      <dgm:prSet/>
      <dgm:spPr/>
      <dgm:t>
        <a:bodyPr/>
        <a:lstStyle/>
        <a:p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5C9D1BEB-E695-48B1-8C35-5F9EBE0291D0}" type="pres">
      <dgm:prSet presAssocID="{DFBE8777-076F-4D00-9EF8-B9678002D9E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CC326CE-5168-4144-9703-E19D516E0C84}" type="pres">
      <dgm:prSet presAssocID="{480C00D1-97F3-428B-B08C-E43EE2416081}" presName="centerShape" presStyleLbl="node0" presStyleIdx="0" presStyleCnt="1" custScaleX="129135" custScaleY="129135"/>
      <dgm:spPr/>
      <dgm:t>
        <a:bodyPr/>
        <a:lstStyle/>
        <a:p>
          <a:endParaRPr lang="en-US"/>
        </a:p>
      </dgm:t>
    </dgm:pt>
    <dgm:pt modelId="{EE9ECDD9-010E-4A0E-9B8B-B46CAFBC54CD}" type="pres">
      <dgm:prSet presAssocID="{6FA62910-28B4-49E2-9F55-6A3DA506FFE4}" presName="parTrans" presStyleLbl="sibTrans2D1" presStyleIdx="0" presStyleCnt="4"/>
      <dgm:spPr/>
      <dgm:t>
        <a:bodyPr/>
        <a:lstStyle/>
        <a:p>
          <a:endParaRPr lang="en-US"/>
        </a:p>
      </dgm:t>
    </dgm:pt>
    <dgm:pt modelId="{B7B43FA2-3B45-411C-B619-A661A02F8A57}" type="pres">
      <dgm:prSet presAssocID="{6FA62910-28B4-49E2-9F55-6A3DA506FFE4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AF39A34B-F5DD-4894-ADCF-9B026815AB72}" type="pres">
      <dgm:prSet presAssocID="{B1116167-1A55-4A4D-A754-E9DEE0770F83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D33235-E317-46F5-BF27-B9E576AE345C}" type="pres">
      <dgm:prSet presAssocID="{7B15DD6E-CB74-4E51-B1FB-9C9009789836}" presName="parTrans" presStyleLbl="sibTrans2D1" presStyleIdx="1" presStyleCnt="4"/>
      <dgm:spPr/>
      <dgm:t>
        <a:bodyPr/>
        <a:lstStyle/>
        <a:p>
          <a:endParaRPr lang="en-US"/>
        </a:p>
      </dgm:t>
    </dgm:pt>
    <dgm:pt modelId="{2D50BF3B-C42C-4955-BA10-6F064DB7D184}" type="pres">
      <dgm:prSet presAssocID="{7B15DD6E-CB74-4E51-B1FB-9C9009789836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8C8F6838-5EDE-4825-972A-F7E106EDEA66}" type="pres">
      <dgm:prSet presAssocID="{466139F8-2DE0-4F4E-8BAF-6B998D0D49F1}" presName="node" presStyleLbl="node1" presStyleIdx="1" presStyleCnt="4" custScaleX="121816" custScaleY="1162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1D04C0-4A15-4760-AB57-46641AE39927}" type="pres">
      <dgm:prSet presAssocID="{8CCEAF13-E2A4-48C4-AA4E-F20A5BF92668}" presName="parTrans" presStyleLbl="sibTrans2D1" presStyleIdx="2" presStyleCnt="4"/>
      <dgm:spPr/>
      <dgm:t>
        <a:bodyPr/>
        <a:lstStyle/>
        <a:p>
          <a:endParaRPr lang="en-US"/>
        </a:p>
      </dgm:t>
    </dgm:pt>
    <dgm:pt modelId="{5C4E1F70-11FB-4835-A324-BCDFF422C2D5}" type="pres">
      <dgm:prSet presAssocID="{8CCEAF13-E2A4-48C4-AA4E-F20A5BF92668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731CF277-1A97-41FE-A6C4-DC7D4C898E22}" type="pres">
      <dgm:prSet presAssocID="{41155058-1351-4839-B302-399D1DC008EF}" presName="node" presStyleLbl="node1" presStyleIdx="2" presStyleCnt="4" custScaleX="116611" custScaleY="901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88755C-CE3D-4756-8CBB-BC4B7D74D060}" type="pres">
      <dgm:prSet presAssocID="{E8700E4F-416F-441C-9824-56C6053A4CD3}" presName="parTrans" presStyleLbl="sibTrans2D1" presStyleIdx="3" presStyleCnt="4"/>
      <dgm:spPr/>
      <dgm:t>
        <a:bodyPr/>
        <a:lstStyle/>
        <a:p>
          <a:endParaRPr lang="en-US"/>
        </a:p>
      </dgm:t>
    </dgm:pt>
    <dgm:pt modelId="{26886D99-F454-4533-B98E-6D5D35F33195}" type="pres">
      <dgm:prSet presAssocID="{E8700E4F-416F-441C-9824-56C6053A4CD3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72FE53DD-56D3-4DA2-A072-A603E395BDB5}" type="pres">
      <dgm:prSet presAssocID="{B0AC7530-3D6E-48E4-AA3A-553EA83B375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2A9A1CF-28FC-4624-99BF-B826188F560D}" type="presOf" srcId="{6FA62910-28B4-49E2-9F55-6A3DA506FFE4}" destId="{EE9ECDD9-010E-4A0E-9B8B-B46CAFBC54CD}" srcOrd="0" destOrd="0" presId="urn:microsoft.com/office/officeart/2005/8/layout/radial5"/>
    <dgm:cxn modelId="{5073B471-725C-4BA6-A4D6-B2AC56E9B451}" srcId="{480C00D1-97F3-428B-B08C-E43EE2416081}" destId="{B0AC7530-3D6E-48E4-AA3A-553EA83B375C}" srcOrd="3" destOrd="0" parTransId="{E8700E4F-416F-441C-9824-56C6053A4CD3}" sibTransId="{5865612A-D84F-49B0-A8D1-5F5ED1370DAC}"/>
    <dgm:cxn modelId="{90CB8F9E-7234-4809-BFC5-DADB13AC332D}" srcId="{480C00D1-97F3-428B-B08C-E43EE2416081}" destId="{41155058-1351-4839-B302-399D1DC008EF}" srcOrd="2" destOrd="0" parTransId="{8CCEAF13-E2A4-48C4-AA4E-F20A5BF92668}" sibTransId="{79D0FA41-C2AD-4BEF-A48C-B1BCF25F5BD8}"/>
    <dgm:cxn modelId="{36958499-87DD-4DF0-8037-A45C6D195178}" type="presOf" srcId="{DFBE8777-076F-4D00-9EF8-B9678002D9EC}" destId="{5C9D1BEB-E695-48B1-8C35-5F9EBE0291D0}" srcOrd="0" destOrd="0" presId="urn:microsoft.com/office/officeart/2005/8/layout/radial5"/>
    <dgm:cxn modelId="{31D0C2DC-205D-48B3-86DB-6FADC9AFA233}" type="presOf" srcId="{7B15DD6E-CB74-4E51-B1FB-9C9009789836}" destId="{39D33235-E317-46F5-BF27-B9E576AE345C}" srcOrd="0" destOrd="0" presId="urn:microsoft.com/office/officeart/2005/8/layout/radial5"/>
    <dgm:cxn modelId="{2AD4826A-90D3-4035-A158-8F3A5B242920}" srcId="{480C00D1-97F3-428B-B08C-E43EE2416081}" destId="{B1116167-1A55-4A4D-A754-E9DEE0770F83}" srcOrd="0" destOrd="0" parTransId="{6FA62910-28B4-49E2-9F55-6A3DA506FFE4}" sibTransId="{8CE8F9FF-BDA2-4634-AA4A-811CDDE50FC8}"/>
    <dgm:cxn modelId="{F161BEAD-4F72-4FA7-8AAD-5BC7C6B94C41}" type="presOf" srcId="{8CCEAF13-E2A4-48C4-AA4E-F20A5BF92668}" destId="{5C4E1F70-11FB-4835-A324-BCDFF422C2D5}" srcOrd="1" destOrd="0" presId="urn:microsoft.com/office/officeart/2005/8/layout/radial5"/>
    <dgm:cxn modelId="{BC371561-6A7F-4787-80EE-3AA0CD221629}" type="presOf" srcId="{7B15DD6E-CB74-4E51-B1FB-9C9009789836}" destId="{2D50BF3B-C42C-4955-BA10-6F064DB7D184}" srcOrd="1" destOrd="0" presId="urn:microsoft.com/office/officeart/2005/8/layout/radial5"/>
    <dgm:cxn modelId="{63ED0356-CAF7-4290-A06A-5A2676A7093A}" type="presOf" srcId="{480C00D1-97F3-428B-B08C-E43EE2416081}" destId="{FCC326CE-5168-4144-9703-E19D516E0C84}" srcOrd="0" destOrd="0" presId="urn:microsoft.com/office/officeart/2005/8/layout/radial5"/>
    <dgm:cxn modelId="{F1ABBFBA-B6A3-4B07-BF93-A8AB63C9FF58}" type="presOf" srcId="{B0AC7530-3D6E-48E4-AA3A-553EA83B375C}" destId="{72FE53DD-56D3-4DA2-A072-A603E395BDB5}" srcOrd="0" destOrd="0" presId="urn:microsoft.com/office/officeart/2005/8/layout/radial5"/>
    <dgm:cxn modelId="{813DA59A-9A96-43D9-812D-B466CB2B3ED5}" type="presOf" srcId="{6FA62910-28B4-49E2-9F55-6A3DA506FFE4}" destId="{B7B43FA2-3B45-411C-B619-A661A02F8A57}" srcOrd="1" destOrd="0" presId="urn:microsoft.com/office/officeart/2005/8/layout/radial5"/>
    <dgm:cxn modelId="{E1095CFF-AAC9-4456-A205-02FD9B980F98}" srcId="{480C00D1-97F3-428B-B08C-E43EE2416081}" destId="{466139F8-2DE0-4F4E-8BAF-6B998D0D49F1}" srcOrd="1" destOrd="0" parTransId="{7B15DD6E-CB74-4E51-B1FB-9C9009789836}" sibTransId="{194D0325-1CE8-49C2-90B1-AF0F450ABA67}"/>
    <dgm:cxn modelId="{E99FEFE4-9846-4097-AB97-A2CB56DEE99F}" type="presOf" srcId="{B1116167-1A55-4A4D-A754-E9DEE0770F83}" destId="{AF39A34B-F5DD-4894-ADCF-9B026815AB72}" srcOrd="0" destOrd="0" presId="urn:microsoft.com/office/officeart/2005/8/layout/radial5"/>
    <dgm:cxn modelId="{5D8D19AC-7FA8-4BBD-9923-E7B143C767FD}" srcId="{DFBE8777-076F-4D00-9EF8-B9678002D9EC}" destId="{480C00D1-97F3-428B-B08C-E43EE2416081}" srcOrd="0" destOrd="0" parTransId="{CFDFF157-69F8-455D-8E11-D8D50F3FAF7E}" sibTransId="{0BEF792A-63DE-4FD9-B81E-DFC9258DCAE6}"/>
    <dgm:cxn modelId="{E2EA95D1-6599-4C22-83EA-BAD6544C0E8C}" type="presOf" srcId="{E8700E4F-416F-441C-9824-56C6053A4CD3}" destId="{26886D99-F454-4533-B98E-6D5D35F33195}" srcOrd="1" destOrd="0" presId="urn:microsoft.com/office/officeart/2005/8/layout/radial5"/>
    <dgm:cxn modelId="{96A5F215-744E-44B5-9EDE-F3D15C3944E0}" type="presOf" srcId="{41155058-1351-4839-B302-399D1DC008EF}" destId="{731CF277-1A97-41FE-A6C4-DC7D4C898E22}" srcOrd="0" destOrd="0" presId="urn:microsoft.com/office/officeart/2005/8/layout/radial5"/>
    <dgm:cxn modelId="{20BE7366-354E-4FF8-9741-5B5DA36B01FF}" type="presOf" srcId="{8CCEAF13-E2A4-48C4-AA4E-F20A5BF92668}" destId="{381D04C0-4A15-4760-AB57-46641AE39927}" srcOrd="0" destOrd="0" presId="urn:microsoft.com/office/officeart/2005/8/layout/radial5"/>
    <dgm:cxn modelId="{C3DFFB55-86F9-4D40-A73C-60D95FE95D29}" type="presOf" srcId="{E8700E4F-416F-441C-9824-56C6053A4CD3}" destId="{1D88755C-CE3D-4756-8CBB-BC4B7D74D060}" srcOrd="0" destOrd="0" presId="urn:microsoft.com/office/officeart/2005/8/layout/radial5"/>
    <dgm:cxn modelId="{B3DC20B1-2E6B-4E91-833E-3FFBC6F13BA1}" type="presOf" srcId="{466139F8-2DE0-4F4E-8BAF-6B998D0D49F1}" destId="{8C8F6838-5EDE-4825-972A-F7E106EDEA66}" srcOrd="0" destOrd="0" presId="urn:microsoft.com/office/officeart/2005/8/layout/radial5"/>
    <dgm:cxn modelId="{EFA69E30-9B9C-4160-A984-DDFA75F93B14}" type="presParOf" srcId="{5C9D1BEB-E695-48B1-8C35-5F9EBE0291D0}" destId="{FCC326CE-5168-4144-9703-E19D516E0C84}" srcOrd="0" destOrd="0" presId="urn:microsoft.com/office/officeart/2005/8/layout/radial5"/>
    <dgm:cxn modelId="{8E3F1D33-1FC0-499A-8CB5-49EE9A73E88F}" type="presParOf" srcId="{5C9D1BEB-E695-48B1-8C35-5F9EBE0291D0}" destId="{EE9ECDD9-010E-4A0E-9B8B-B46CAFBC54CD}" srcOrd="1" destOrd="0" presId="urn:microsoft.com/office/officeart/2005/8/layout/radial5"/>
    <dgm:cxn modelId="{77676260-263B-42E7-951F-18B48233CD6B}" type="presParOf" srcId="{EE9ECDD9-010E-4A0E-9B8B-B46CAFBC54CD}" destId="{B7B43FA2-3B45-411C-B619-A661A02F8A57}" srcOrd="0" destOrd="0" presId="urn:microsoft.com/office/officeart/2005/8/layout/radial5"/>
    <dgm:cxn modelId="{DFFC322A-1828-4B15-855E-1C0181611C64}" type="presParOf" srcId="{5C9D1BEB-E695-48B1-8C35-5F9EBE0291D0}" destId="{AF39A34B-F5DD-4894-ADCF-9B026815AB72}" srcOrd="2" destOrd="0" presId="urn:microsoft.com/office/officeart/2005/8/layout/radial5"/>
    <dgm:cxn modelId="{BFE558C0-0A1C-4C9D-BCBB-43F66F4DADA4}" type="presParOf" srcId="{5C9D1BEB-E695-48B1-8C35-5F9EBE0291D0}" destId="{39D33235-E317-46F5-BF27-B9E576AE345C}" srcOrd="3" destOrd="0" presId="urn:microsoft.com/office/officeart/2005/8/layout/radial5"/>
    <dgm:cxn modelId="{C59CC596-E046-44F3-9635-93915C0ADC64}" type="presParOf" srcId="{39D33235-E317-46F5-BF27-B9E576AE345C}" destId="{2D50BF3B-C42C-4955-BA10-6F064DB7D184}" srcOrd="0" destOrd="0" presId="urn:microsoft.com/office/officeart/2005/8/layout/radial5"/>
    <dgm:cxn modelId="{9F6F2033-3736-4CE8-AD67-1019294E3BC7}" type="presParOf" srcId="{5C9D1BEB-E695-48B1-8C35-5F9EBE0291D0}" destId="{8C8F6838-5EDE-4825-972A-F7E106EDEA66}" srcOrd="4" destOrd="0" presId="urn:microsoft.com/office/officeart/2005/8/layout/radial5"/>
    <dgm:cxn modelId="{A92FF431-FAB9-40AF-A31E-993D6D916D4E}" type="presParOf" srcId="{5C9D1BEB-E695-48B1-8C35-5F9EBE0291D0}" destId="{381D04C0-4A15-4760-AB57-46641AE39927}" srcOrd="5" destOrd="0" presId="urn:microsoft.com/office/officeart/2005/8/layout/radial5"/>
    <dgm:cxn modelId="{1EC8C2E4-5175-46D8-A2E2-56381076F8E9}" type="presParOf" srcId="{381D04C0-4A15-4760-AB57-46641AE39927}" destId="{5C4E1F70-11FB-4835-A324-BCDFF422C2D5}" srcOrd="0" destOrd="0" presId="urn:microsoft.com/office/officeart/2005/8/layout/radial5"/>
    <dgm:cxn modelId="{FB7EA4C3-CDAD-4AAB-AC4D-EEB69ABEB492}" type="presParOf" srcId="{5C9D1BEB-E695-48B1-8C35-5F9EBE0291D0}" destId="{731CF277-1A97-41FE-A6C4-DC7D4C898E22}" srcOrd="6" destOrd="0" presId="urn:microsoft.com/office/officeart/2005/8/layout/radial5"/>
    <dgm:cxn modelId="{B9ED7DE6-A54F-46C3-A428-DCC2949FC896}" type="presParOf" srcId="{5C9D1BEB-E695-48B1-8C35-5F9EBE0291D0}" destId="{1D88755C-CE3D-4756-8CBB-BC4B7D74D060}" srcOrd="7" destOrd="0" presId="urn:microsoft.com/office/officeart/2005/8/layout/radial5"/>
    <dgm:cxn modelId="{E764896D-A2B3-4B2B-BCC0-37E5AC32A4B3}" type="presParOf" srcId="{1D88755C-CE3D-4756-8CBB-BC4B7D74D060}" destId="{26886D99-F454-4533-B98E-6D5D35F33195}" srcOrd="0" destOrd="0" presId="urn:microsoft.com/office/officeart/2005/8/layout/radial5"/>
    <dgm:cxn modelId="{B42F8157-AA86-4B58-9541-2388B3E09825}" type="presParOf" srcId="{5C9D1BEB-E695-48B1-8C35-5F9EBE0291D0}" destId="{72FE53DD-56D3-4DA2-A072-A603E395BDB5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F16851-F900-4F37-8511-0747C752A8F3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7A8F2D-4689-47FB-81F2-39A33FF08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083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A8F2D-4689-47FB-81F2-39A33FF0801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970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শিক্ষার্থীর</a:t>
            </a:r>
            <a:r>
              <a:rPr lang="bn-BD" baseline="0" dirty="0" smtClean="0"/>
              <a:t> উত্তর লেখার পর শিক্ষক সম্ভাব্য সমাধান দেখাবে।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A8F2D-4689-47FB-81F2-39A33FF0801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061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এই</a:t>
            </a:r>
            <a:r>
              <a:rPr lang="bn-BD" baseline="0" dirty="0" smtClean="0"/>
              <a:t> ভিডিওটি দেখে ই- ক্লাস রুম সম্পর্কে জানতে পারবে।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A8F2D-4689-47FB-81F2-39A33FF0801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8248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তোমারা </a:t>
            </a:r>
            <a:r>
              <a:rPr lang="bn-IN" dirty="0" smtClean="0"/>
              <a:t>কী</a:t>
            </a:r>
            <a:r>
              <a:rPr lang="bn-IN" baseline="0" dirty="0" smtClean="0"/>
              <a:t> কী</a:t>
            </a:r>
            <a:r>
              <a:rPr lang="bn-BD" baseline="0" dirty="0" smtClean="0"/>
              <a:t> নতুন শব্দ শিখলে? তারপর নতুন শব্দগুলো দেখাতে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A8F2D-4689-47FB-81F2-39A33FF0801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0399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উত্তর</a:t>
            </a:r>
            <a:r>
              <a:rPr lang="bn-BD" baseline="0" dirty="0" smtClean="0"/>
              <a:t>গুলোর উপর ক্লিক করলে সঠিক ও</a:t>
            </a:r>
            <a:r>
              <a:rPr lang="bn-IN" baseline="0" dirty="0" smtClean="0"/>
              <a:t> ভূল </a:t>
            </a:r>
            <a:r>
              <a:rPr lang="bn-BD" baseline="0" dirty="0" smtClean="0"/>
              <a:t>উত্তর পাওয়া যাবে।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A8F2D-4689-47FB-81F2-39A33FF0801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0131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A8F2D-4689-47FB-81F2-39A33FF0801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775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34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33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46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99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1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59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0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62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41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24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00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6E946-88AC-4F13-81D0-91585390C313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5638800"/>
            <a:ext cx="1538287" cy="11522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567613" y="38100"/>
            <a:ext cx="1538287" cy="11522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21520" y="309301"/>
            <a:ext cx="1538287" cy="115223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16519">
            <a:off x="7699246" y="5467901"/>
            <a:ext cx="1538287" cy="115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513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752600"/>
            <a:ext cx="5161353" cy="39287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ounded Rectangle 2"/>
          <p:cNvSpPr/>
          <p:nvPr/>
        </p:nvSpPr>
        <p:spPr>
          <a:xfrm>
            <a:off x="2286000" y="304800"/>
            <a:ext cx="4343400" cy="12954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>
                <a:ln w="0"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GB" sz="8800" dirty="0">
              <a:ln w="0"/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614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1600200"/>
            <a:ext cx="731520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এসো নিচের ভিডিও টি দেখি এবং ছেলেটি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করছে বলি।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8379420"/>
              </p:ext>
            </p:extLst>
          </p:nvPr>
        </p:nvGraphicFramePr>
        <p:xfrm>
          <a:off x="3124200" y="2667000"/>
          <a:ext cx="2257777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1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24200" y="2667000"/>
                        <a:ext cx="2257777" cy="190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45748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48201" y="3200400"/>
            <a:ext cx="4495799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অফিসে বড় ফাইল এক ঘর থেকে অন্য ঘরে চোখের পলকে পার হয়ে যাচ্ছে।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4474" y="5638800"/>
            <a:ext cx="3956186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কম্পিউটারে টাকা পয়সার হিসাব মুহূর্তের মধ্যে করা হচ্ছে।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146" y="3089842"/>
            <a:ext cx="3422962" cy="238720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059" y="669434"/>
            <a:ext cx="3460493" cy="2405623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2" name="TextBox 1"/>
          <p:cNvSpPr txBox="1"/>
          <p:nvPr/>
        </p:nvSpPr>
        <p:spPr>
          <a:xfrm rot="19532305">
            <a:off x="129959" y="1089651"/>
            <a:ext cx="4051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অফিসের কাজে তথ্য প্রযুক্তি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168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676400" y="609600"/>
            <a:ext cx="5998263" cy="2232563"/>
            <a:chOff x="2376711" y="76200"/>
            <a:chExt cx="6699319" cy="2625437"/>
          </a:xfrm>
        </p:grpSpPr>
        <p:sp>
          <p:nvSpPr>
            <p:cNvPr id="7" name="TextBox 6"/>
            <p:cNvSpPr txBox="1"/>
            <p:nvPr/>
          </p:nvSpPr>
          <p:spPr>
            <a:xfrm>
              <a:off x="5780951" y="730233"/>
              <a:ext cx="3295079" cy="904843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4000" b="1" i="0" u="none" strike="noStrike" kern="1100" cap="all" spc="0" normalizeH="0" baseline="0" noProof="0" dirty="0" smtClean="0">
                  <a:ln w="9000" cmpd="sng">
                    <a:solidFill>
                      <a:srgbClr val="FFC000">
                        <a:shade val="50000"/>
                        <a:satMod val="120000"/>
                      </a:srgbClr>
                    </a:solidFill>
                    <a:prstDash val="solid"/>
                  </a:ln>
                  <a:effectLst>
                    <a:reflection blurRad="12700" stA="28000" endPos="45000" dist="1000" dir="5400000" sy="-100000" algn="bl" rotWithShape="0"/>
                  </a:effectLst>
                  <a:uLnTx/>
                  <a:uFillTx/>
                  <a:latin typeface="SolaimanLipi" pitchFamily="65" charset="0"/>
                  <a:ea typeface="NikoshBAN" pitchFamily="2" charset="0"/>
                  <a:cs typeface="SolaimanLipi" pitchFamily="65" charset="0"/>
                  <a:sym typeface="Wingdings"/>
                </a:rPr>
                <a:t></a:t>
              </a:r>
              <a:r>
                <a:rPr kumimoji="0" lang="bn-BD" sz="4400" b="1" i="0" u="none" strike="noStrike" kern="0" cap="none" spc="0" normalizeH="0" baseline="0" noProof="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দল</a:t>
              </a:r>
              <a:r>
                <a:rPr lang="en-US" sz="4400" kern="0" dirty="0" err="1" smtClean="0">
                  <a:ln w="1905"/>
                  <a:latin typeface="NikoshBAN" pitchFamily="2" charset="0"/>
                  <a:cs typeface="NikoshBAN" pitchFamily="2" charset="0"/>
                </a:rPr>
                <a:t>গত</a:t>
              </a:r>
              <a:r>
                <a:rPr lang="en-US" sz="4400" kern="0" dirty="0" smtClean="0">
                  <a:ln w="1905"/>
                  <a:latin typeface="NikoshBAN" pitchFamily="2" charset="0"/>
                  <a:cs typeface="NikoshBAN" pitchFamily="2" charset="0"/>
                </a:rPr>
                <a:t> </a:t>
              </a:r>
              <a:r>
                <a:rPr kumimoji="0" lang="bn-BD" sz="4400" b="1" i="0" u="none" strike="noStrike" kern="0" cap="none" spc="0" normalizeH="0" baseline="0" noProof="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কাজ</a:t>
              </a:r>
              <a:r>
                <a:rPr kumimoji="0" lang="en-US" sz="4400" b="1" i="0" u="none" strike="noStrike" kern="0" cap="none" spc="0" normalizeH="0" baseline="0" noProof="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 </a:t>
              </a:r>
              <a:r>
                <a:rPr kumimoji="0" lang="bn-BD" sz="4400" b="1" i="0" u="none" strike="noStrike" kern="0" cap="none" spc="0" normalizeH="0" baseline="0" noProof="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 </a:t>
              </a:r>
              <a:endParaRPr kumimoji="0" lang="en-US" sz="4400" b="1" i="0" u="none" strike="noStrike" kern="0" cap="none" spc="0" normalizeH="0" baseline="0" noProof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6711" y="76200"/>
              <a:ext cx="3124200" cy="2625437"/>
            </a:xfrm>
            <a:prstGeom prst="ellipse">
              <a:avLst/>
            </a:prstGeom>
            <a:ln w="31750">
              <a:solidFill>
                <a:sysClr val="windowText" lastClr="000000"/>
              </a:solidFill>
              <a:miter lim="800000"/>
              <a:headEnd/>
              <a:tailEnd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Oval 8"/>
            <p:cNvSpPr/>
            <p:nvPr/>
          </p:nvSpPr>
          <p:spPr>
            <a:xfrm>
              <a:off x="2376711" y="76200"/>
              <a:ext cx="3124200" cy="2625437"/>
            </a:xfrm>
            <a:prstGeom prst="ellipse">
              <a:avLst/>
            </a:prstGeom>
            <a:noFill/>
            <a:ln w="44450" cap="flat" cmpd="thickThin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609600" y="3276600"/>
            <a:ext cx="8001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dirty="0">
                <a:ea typeface="Calibri"/>
                <a:cs typeface="NikoshBAN"/>
              </a:rPr>
              <a:t>তোমাদের স্কুলে একটি </a:t>
            </a:r>
            <a:r>
              <a:rPr lang="bn-BD" sz="4400" dirty="0" smtClean="0">
                <a:ea typeface="Calibri"/>
                <a:cs typeface="NikoshBAN"/>
              </a:rPr>
              <a:t>ই-ক্লাস </a:t>
            </a:r>
            <a:r>
              <a:rPr lang="bn-BD" sz="4400" dirty="0">
                <a:ea typeface="Calibri"/>
                <a:cs typeface="NikoshBAN"/>
              </a:rPr>
              <a:t>রুম তৈরি করতে হলে কী কী করতে হবে সেটি </a:t>
            </a:r>
            <a:r>
              <a:rPr lang="bn-IN" sz="4400" dirty="0" smtClean="0">
                <a:ea typeface="Calibri"/>
                <a:cs typeface="NikoshBAN"/>
              </a:rPr>
              <a:t>লেখ</a:t>
            </a:r>
            <a:r>
              <a:rPr lang="bn-BD" sz="4400" dirty="0" smtClean="0">
                <a:ea typeface="Calibri"/>
                <a:cs typeface="NikoshBAN"/>
              </a:rPr>
              <a:t>।  </a:t>
            </a:r>
            <a:endParaRPr lang="en-US" sz="4400" dirty="0">
              <a:ea typeface="Calibri"/>
              <a:cs typeface="Vrinda"/>
            </a:endParaRPr>
          </a:p>
        </p:txBody>
      </p:sp>
    </p:spTree>
    <p:extLst>
      <p:ext uri="{BB962C8B-B14F-4D97-AF65-F5344CB8AC3E}">
        <p14:creationId xmlns:p14="http://schemas.microsoft.com/office/powerpoint/2010/main" val="213096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73918842"/>
              </p:ext>
            </p:extLst>
          </p:nvPr>
        </p:nvGraphicFramePr>
        <p:xfrm>
          <a:off x="609600" y="685800"/>
          <a:ext cx="76200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963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CC326CE-5168-4144-9703-E19D516E0C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E9ECDD9-010E-4A0E-9B8B-B46CAFBC54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F39A34B-F5DD-4894-ADCF-9B026815A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9D33235-E317-46F5-BF27-B9E576AE34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C8F6838-5EDE-4825-972A-F7E106EDEA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81D04C0-4A15-4760-AB57-46641AE399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31CF277-1A97-41FE-A6C4-DC7D4C898E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D88755C-CE3D-4756-8CBB-BC4B7D74D0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2FE53DD-56D3-4DA2-A072-A603E395BD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AtOnc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42999" y="2514600"/>
            <a:ext cx="3334639" cy="7620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prstClr val="black"/>
                </a:solidFill>
                <a:ea typeface="Calibri"/>
                <a:cs typeface="NikoshBAN"/>
              </a:rPr>
              <a:t>গ. বিশ্ববিদ্যালয়ে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495516" y="235803"/>
            <a:ext cx="2057400" cy="830997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800" b="1" dirty="0">
                <a:ea typeface="Calibri"/>
                <a:cs typeface="NikoshBAN"/>
              </a:rPr>
              <a:t>মূল্যায়ন </a:t>
            </a:r>
            <a:endParaRPr lang="en-US" sz="4800" b="1" dirty="0"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1066800"/>
            <a:ext cx="84582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dirty="0">
                <a:ea typeface="Calibri"/>
                <a:cs typeface="NikoshBAN"/>
              </a:rPr>
              <a:t>১. ই-ক্লাসরুম তৈরি হচ্ছে- </a:t>
            </a:r>
            <a:endParaRPr lang="en-US" sz="4400" dirty="0">
              <a:ea typeface="Calibri"/>
              <a:cs typeface="Vrinda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bn-BD" sz="4400" dirty="0" smtClean="0">
                <a:ea typeface="Calibri"/>
                <a:cs typeface="NikoshBAN"/>
              </a:rPr>
              <a:t>		</a:t>
            </a:r>
            <a:endParaRPr lang="en-US" sz="4400" dirty="0" smtClean="0">
              <a:ea typeface="Calibri"/>
              <a:cs typeface="NikoshBAN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bn-BD" sz="4400" dirty="0">
                <a:ea typeface="Calibri"/>
                <a:cs typeface="NikoshBAN"/>
              </a:rPr>
              <a:t>		</a:t>
            </a:r>
            <a:endParaRPr lang="en-US" sz="4400" dirty="0">
              <a:ea typeface="Calibri"/>
              <a:cs typeface="Vrind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2999" y="1711036"/>
            <a:ext cx="2895600" cy="7620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prstClr val="black"/>
                </a:solidFill>
                <a:ea typeface="Calibri"/>
                <a:cs typeface="NikoshBAN"/>
              </a:rPr>
              <a:t>ক. হাসপাতালে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876800" y="1704109"/>
            <a:ext cx="2895600" cy="7620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4400" dirty="0">
                <a:solidFill>
                  <a:prstClr val="black"/>
                </a:solidFill>
                <a:ea typeface="Calibri"/>
                <a:cs typeface="NikoshBAN"/>
              </a:rPr>
              <a:t>খ. ডাকঘরে </a:t>
            </a:r>
            <a:endParaRPr lang="en-US" sz="4400" dirty="0">
              <a:solidFill>
                <a:prstClr val="black"/>
              </a:solidFill>
              <a:ea typeface="Calibri"/>
              <a:cs typeface="Vrind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00600" y="2479964"/>
            <a:ext cx="2895600" cy="7620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4400" dirty="0">
                <a:solidFill>
                  <a:prstClr val="black"/>
                </a:solidFill>
                <a:ea typeface="Calibri"/>
                <a:cs typeface="NikoshBAN"/>
              </a:rPr>
              <a:t> ঘ. স্কুলে </a:t>
            </a:r>
            <a:endParaRPr lang="en-US" sz="4400" dirty="0">
              <a:solidFill>
                <a:prstClr val="black"/>
              </a:solidFill>
              <a:ea typeface="Calibri"/>
              <a:cs typeface="Vrind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1791" y="4551030"/>
            <a:ext cx="2895600" cy="7620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prstClr val="black"/>
                </a:solidFill>
                <a:ea typeface="Calibri"/>
                <a:cs typeface="NikoshBAN"/>
              </a:rPr>
              <a:t>ক. প্লেন	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800600" y="4548764"/>
            <a:ext cx="2895600" cy="7620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4400" dirty="0">
                <a:solidFill>
                  <a:prstClr val="black"/>
                </a:solidFill>
                <a:ea typeface="Calibri"/>
                <a:cs typeface="NikoshBAN"/>
              </a:rPr>
              <a:t>খ.জাহাজ </a:t>
            </a:r>
            <a:endParaRPr lang="en-US" sz="4400" dirty="0">
              <a:solidFill>
                <a:prstClr val="black"/>
              </a:solidFill>
              <a:ea typeface="Calibri"/>
              <a:cs typeface="Vrind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600" y="5196464"/>
            <a:ext cx="2895600" cy="7620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prstClr val="black"/>
                </a:solidFill>
                <a:ea typeface="Calibri"/>
                <a:cs typeface="NikoshBAN"/>
              </a:rPr>
              <a:t> গ. নৌকা 	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648200" y="5213527"/>
            <a:ext cx="2895600" cy="76200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4400" dirty="0">
                <a:solidFill>
                  <a:prstClr val="black"/>
                </a:solidFill>
                <a:ea typeface="Calibri"/>
                <a:cs typeface="NikoshBAN"/>
              </a:rPr>
              <a:t> ঘ. ফেরী</a:t>
            </a:r>
            <a:endParaRPr lang="en-US" sz="4400" dirty="0">
              <a:solidFill>
                <a:prstClr val="black"/>
              </a:solidFill>
              <a:ea typeface="Calibri"/>
              <a:cs typeface="NikoshBAN"/>
            </a:endParaRPr>
          </a:p>
        </p:txBody>
      </p:sp>
      <p:sp>
        <p:nvSpPr>
          <p:cNvPr id="12" name="Multiply 11"/>
          <p:cNvSpPr/>
          <p:nvPr/>
        </p:nvSpPr>
        <p:spPr>
          <a:xfrm>
            <a:off x="4002277" y="1825336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3" name="L-Shape 12"/>
          <p:cNvSpPr/>
          <p:nvPr/>
        </p:nvSpPr>
        <p:spPr>
          <a:xfrm rot="19213881">
            <a:off x="4252762" y="2646557"/>
            <a:ext cx="596912" cy="24020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-Shape 13"/>
          <p:cNvSpPr/>
          <p:nvPr/>
        </p:nvSpPr>
        <p:spPr>
          <a:xfrm rot="19213881">
            <a:off x="6923256" y="4682807"/>
            <a:ext cx="596912" cy="24020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ultiply 14"/>
          <p:cNvSpPr/>
          <p:nvPr/>
        </p:nvSpPr>
        <p:spPr>
          <a:xfrm>
            <a:off x="7420042" y="1825336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Multiply 15"/>
          <p:cNvSpPr/>
          <p:nvPr/>
        </p:nvSpPr>
        <p:spPr>
          <a:xfrm>
            <a:off x="6839837" y="26289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7" name="Multiply 16"/>
          <p:cNvSpPr/>
          <p:nvPr/>
        </p:nvSpPr>
        <p:spPr>
          <a:xfrm>
            <a:off x="2532741" y="4654604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8" name="Multiply 17"/>
          <p:cNvSpPr/>
          <p:nvPr/>
        </p:nvSpPr>
        <p:spPr>
          <a:xfrm>
            <a:off x="2790137" y="531303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9" name="Multiply 18"/>
          <p:cNvSpPr/>
          <p:nvPr/>
        </p:nvSpPr>
        <p:spPr>
          <a:xfrm>
            <a:off x="6684571" y="531303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-144472" y="3356361"/>
            <a:ext cx="90041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/>
            <a:r>
              <a:rPr lang="bn-BD" sz="4400" dirty="0">
                <a:solidFill>
                  <a:prstClr val="black"/>
                </a:solidFill>
                <a:ea typeface="Calibri"/>
                <a:cs typeface="NikoshBAN"/>
              </a:rPr>
              <a:t>২. নিচের কোনটি তৈরিতে লোহার টুকরা </a:t>
            </a:r>
            <a:endParaRPr lang="en-US" sz="4400" dirty="0">
              <a:solidFill>
                <a:prstClr val="black"/>
              </a:solidFill>
              <a:ea typeface="Calibri"/>
              <a:cs typeface="NikoshBAN"/>
            </a:endParaRPr>
          </a:p>
          <a:p>
            <a:pPr lvl="0"/>
            <a:r>
              <a:rPr lang="en-US" sz="4400" dirty="0">
                <a:solidFill>
                  <a:prstClr val="black"/>
                </a:solidFill>
                <a:ea typeface="Calibri"/>
                <a:cs typeface="NikoshBAN"/>
              </a:rPr>
              <a:t>    </a:t>
            </a:r>
            <a:r>
              <a:rPr lang="bn-IN" sz="4400" dirty="0">
                <a:solidFill>
                  <a:prstClr val="black"/>
                </a:solidFill>
                <a:ea typeface="Calibri"/>
                <a:cs typeface="NikoshBAN"/>
              </a:rPr>
              <a:t> </a:t>
            </a:r>
            <a:r>
              <a:rPr lang="bn-IN" sz="4400" dirty="0" smtClean="0">
                <a:solidFill>
                  <a:prstClr val="black"/>
                </a:solidFill>
                <a:ea typeface="Calibri"/>
                <a:cs typeface="NikoshBAN"/>
              </a:rPr>
              <a:t>   </a:t>
            </a:r>
            <a:r>
              <a:rPr lang="bn-BD" sz="4400" dirty="0" smtClean="0">
                <a:solidFill>
                  <a:prstClr val="black"/>
                </a:solidFill>
                <a:ea typeface="Calibri"/>
                <a:cs typeface="NikoshBAN"/>
              </a:rPr>
              <a:t>ব্যবহৃত </a:t>
            </a:r>
            <a:r>
              <a:rPr lang="bn-BD" sz="4400" dirty="0">
                <a:solidFill>
                  <a:prstClr val="black"/>
                </a:solidFill>
                <a:ea typeface="Calibri"/>
                <a:cs typeface="NikoshBAN"/>
              </a:rPr>
              <a:t>হয়? </a:t>
            </a:r>
            <a:endParaRPr lang="en-US" sz="4400" dirty="0">
              <a:solidFill>
                <a:prstClr val="black"/>
              </a:solidFill>
              <a:ea typeface="Calibri"/>
              <a:cs typeface="Vrinda"/>
            </a:endParaRPr>
          </a:p>
        </p:txBody>
      </p:sp>
    </p:spTree>
    <p:extLst>
      <p:ext uri="{BB962C8B-B14F-4D97-AF65-F5344CB8AC3E}">
        <p14:creationId xmlns:p14="http://schemas.microsoft.com/office/powerpoint/2010/main" val="445305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81000"/>
            <a:ext cx="8382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44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৩. বর্তমানে যুদ্ধ বিমানে নিচের কোনটি </a:t>
            </a:r>
            <a:endParaRPr lang="en-US" sz="4400" dirty="0" smtClean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lvl="0"/>
            <a:r>
              <a:rPr lang="en-US" sz="44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    </a:t>
            </a:r>
            <a:r>
              <a:rPr lang="bn-BD" sz="44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অনুপস্থিত</a:t>
            </a:r>
            <a:r>
              <a:rPr lang="bn-BD" sz="44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? </a:t>
            </a:r>
            <a:endParaRPr lang="en-US" sz="44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lvl="0"/>
            <a:r>
              <a:rPr lang="bn-BD" sz="44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			</a:t>
            </a:r>
            <a:endParaRPr lang="en-US" sz="4400" dirty="0" smtClean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lvl="0"/>
            <a:endParaRPr lang="en-US" sz="4400" dirty="0" smtClean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lvl="0"/>
            <a:r>
              <a:rPr lang="bn-BD" sz="44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৪</a:t>
            </a:r>
            <a:r>
              <a:rPr lang="bn-BD" sz="44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. একঘেয়ে বিপজ্জনক কাজগুলো করা </a:t>
            </a:r>
            <a:endParaRPr lang="en-US" sz="4400" dirty="0" smtClean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lvl="0"/>
            <a:r>
              <a:rPr lang="en-US" sz="44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  </a:t>
            </a:r>
            <a:r>
              <a:rPr lang="bn-BD" sz="44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ভালোভাবে </a:t>
            </a:r>
            <a:r>
              <a:rPr lang="bn-BD" sz="44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করতে পারে? </a:t>
            </a:r>
            <a:endParaRPr lang="en-US" sz="4400" dirty="0" smtClean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lvl="0"/>
            <a:endParaRPr lang="en-US" sz="44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lvl="0"/>
            <a:endParaRPr lang="en-US" sz="4400" dirty="0" smtClean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lvl="0"/>
            <a:endParaRPr lang="en-US" sz="44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0" y="2362200"/>
            <a:ext cx="2895600" cy="7620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গ. তথ্য প্রযুক্তি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95400" y="1711039"/>
            <a:ext cx="2895600" cy="7620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ক. পাইলট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37364" y="1611600"/>
            <a:ext cx="2895600" cy="7620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44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খ. বোমা </a:t>
            </a:r>
            <a:endParaRPr lang="en-US" sz="44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92782" y="2486892"/>
            <a:ext cx="2895600" cy="7620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44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ঘ. ড্রোনার </a:t>
            </a:r>
            <a:endParaRPr lang="en-US" sz="44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26128" y="4572000"/>
            <a:ext cx="2895600" cy="7620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ক. কম্পিউটার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8200" y="5462474"/>
            <a:ext cx="2895600" cy="7620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গ. রোবট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13564" y="4572000"/>
            <a:ext cx="3387436" cy="7620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44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খ</a:t>
            </a:r>
            <a:r>
              <a:rPr lang="bn-BD" sz="44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. ইন্টারনেট </a:t>
            </a:r>
            <a:endParaRPr lang="en-US" sz="44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0" y="5462474"/>
            <a:ext cx="2895600" cy="7620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44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ঘ. ড্রোন </a:t>
            </a:r>
            <a:endParaRPr lang="en-US" sz="44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11" name="Multiply 10"/>
          <p:cNvSpPr/>
          <p:nvPr/>
        </p:nvSpPr>
        <p:spPr>
          <a:xfrm>
            <a:off x="4191000" y="2500746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L-Shape 11"/>
          <p:cNvSpPr/>
          <p:nvPr/>
        </p:nvSpPr>
        <p:spPr>
          <a:xfrm rot="19213881">
            <a:off x="3672069" y="1889032"/>
            <a:ext cx="596912" cy="24020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Multiply 12"/>
          <p:cNvSpPr/>
          <p:nvPr/>
        </p:nvSpPr>
        <p:spPr>
          <a:xfrm>
            <a:off x="6553200" y="17259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Multiply 13"/>
          <p:cNvSpPr/>
          <p:nvPr/>
        </p:nvSpPr>
        <p:spPr>
          <a:xfrm>
            <a:off x="6802582" y="2601192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Multiply 14"/>
          <p:cNvSpPr/>
          <p:nvPr/>
        </p:nvSpPr>
        <p:spPr>
          <a:xfrm>
            <a:off x="7259782" y="46863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Multiply 15"/>
          <p:cNvSpPr/>
          <p:nvPr/>
        </p:nvSpPr>
        <p:spPr>
          <a:xfrm>
            <a:off x="6587837" y="5691074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Multiply 16"/>
          <p:cNvSpPr/>
          <p:nvPr/>
        </p:nvSpPr>
        <p:spPr>
          <a:xfrm>
            <a:off x="3883335" y="46863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L-Shape 17"/>
          <p:cNvSpPr/>
          <p:nvPr/>
        </p:nvSpPr>
        <p:spPr>
          <a:xfrm rot="19213881">
            <a:off x="3131977" y="5625605"/>
            <a:ext cx="596912" cy="24020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311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80164" y="1371600"/>
            <a:ext cx="29302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800" b="1" dirty="0">
                <a:ea typeface="Calibri"/>
                <a:cs typeface="NikoshBAN"/>
              </a:rPr>
              <a:t>বাড়ির কাজ  </a:t>
            </a:r>
            <a:endParaRPr lang="en-US" sz="4800" b="1" dirty="0"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9409" y="2889691"/>
            <a:ext cx="8520281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dirty="0" smtClean="0">
                <a:ea typeface="Calibri"/>
                <a:cs typeface="NikoshBAN"/>
              </a:rPr>
              <a:t>তোমার পরিবারের দৈনন্দিন কাজে একটি রোবট </a:t>
            </a:r>
          </a:p>
          <a:p>
            <a:r>
              <a:rPr lang="bn-BD" sz="4400" dirty="0" smtClean="0">
                <a:ea typeface="Calibri"/>
                <a:cs typeface="NikoshBAN"/>
              </a:rPr>
              <a:t>দেয়া হলে তাকে দিয়ে তুমি </a:t>
            </a:r>
            <a:r>
              <a:rPr lang="bn-IN" sz="4400" dirty="0" smtClean="0">
                <a:ea typeface="Calibri"/>
                <a:cs typeface="NikoshBAN"/>
              </a:rPr>
              <a:t>কী কী</a:t>
            </a:r>
            <a:r>
              <a:rPr lang="bn-BD" sz="4400" dirty="0" smtClean="0">
                <a:ea typeface="Calibri"/>
                <a:cs typeface="NikoshBAN"/>
              </a:rPr>
              <a:t> কাজ করাবে? </a:t>
            </a:r>
          </a:p>
          <a:p>
            <a:r>
              <a:rPr lang="bn-BD" sz="4400" dirty="0" smtClean="0">
                <a:ea typeface="Calibri"/>
                <a:cs typeface="NikoshBAN"/>
              </a:rPr>
              <a:t>যুক্তি দিয়ে লিখ। </a:t>
            </a:r>
            <a:endParaRPr lang="en-US" sz="4400" dirty="0">
              <a:ea typeface="Calibri"/>
              <a:cs typeface="Vrinda"/>
            </a:endParaRPr>
          </a:p>
        </p:txBody>
      </p:sp>
      <p:pic>
        <p:nvPicPr>
          <p:cNvPr id="4" name="Picture 3" descr="home-icon.jpg"/>
          <p:cNvPicPr>
            <a:picLocks noChangeAspect="1"/>
          </p:cNvPicPr>
          <p:nvPr/>
        </p:nvPicPr>
        <p:blipFill>
          <a:blip r:embed="rId2">
            <a:lum bright="40000" contrast="-4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95400" y="317148"/>
            <a:ext cx="2819400" cy="2286308"/>
          </a:xfrm>
          <a:prstGeom prst="ellipse">
            <a:avLst/>
          </a:prstGeom>
          <a:ln w="34925">
            <a:solidFill>
              <a:sysClr val="windowText" lastClr="000000"/>
            </a:solidFill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9443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1371600" y="4876800"/>
            <a:ext cx="6571258" cy="791845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BD" sz="5400" b="1" kern="10" spc="50" dirty="0" smtClean="0">
                <a:ln w="1143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ধন্যবাদ </a:t>
            </a:r>
            <a:r>
              <a:rPr lang="as-IN" sz="5400" b="1" kern="10" spc="50" dirty="0" smtClean="0">
                <a:ln w="1143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 </a:t>
            </a:r>
            <a:r>
              <a:rPr lang="en-US" sz="5400" b="1" kern="10" spc="50" dirty="0" err="1">
                <a:ln w="1143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endParaRPr lang="en-US" sz="5400" b="1" kern="10" spc="50" dirty="0">
              <a:ln w="11430"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846" y="1066800"/>
            <a:ext cx="5298765" cy="35260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1909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267200" cy="521176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buNone/>
              <a:defRPr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৭ম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  <a:defRPr/>
            </a:pP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তথ্য ও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200" b="1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  <a:defRPr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	: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  <a:defRPr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  <a:defRPr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সময়: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৫০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মিনিট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 </a:t>
            </a:r>
            <a:endParaRPr lang="en-US" sz="36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  <a:defRPr/>
            </a:pPr>
            <a:endParaRPr lang="en-US" sz="36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762000"/>
            <a:ext cx="4038600" cy="5364163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buNone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ঃ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ফিরোজ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কবির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bn-BD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দারিয়া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দ্বি-মূখী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নবাবগঞ্জ</a:t>
            </a:r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দিনাজপুর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Email:aaaafiros@gmail.com</a:t>
            </a:r>
            <a:endParaRPr lang="en-US" sz="18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Mobile: 01715650847</a:t>
            </a:r>
            <a:endParaRPr lang="bn-BD" sz="2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419600" y="762000"/>
            <a:ext cx="0" cy="5715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343400" y="762000"/>
            <a:ext cx="0" cy="5715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5064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449759"/>
            <a:ext cx="6400800" cy="76944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কর্মক্ষেত্রে তথ্য ও যোগাযোগ প্রযুক্তি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" y="4267200"/>
            <a:ext cx="4218166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মানুষ  অনেক কষ্ট করে কাজ করছে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0" y="5791200"/>
            <a:ext cx="4912918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রোবট কঠিন কাজ  সহজেই করতে পারছে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83" y="1475799"/>
            <a:ext cx="3888184" cy="258741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973495"/>
            <a:ext cx="3888184" cy="258741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55745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85218" y="304800"/>
            <a:ext cx="2060179" cy="83099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BD" sz="4800" b="1" dirty="0">
                <a:ea typeface="Calibri"/>
                <a:cs typeface="NikoshBAN"/>
              </a:rPr>
              <a:t>শিখনফল </a:t>
            </a:r>
            <a:endParaRPr lang="en-US" sz="4800" b="1" dirty="0">
              <a:ea typeface="Calibri"/>
              <a:cs typeface="Vrind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1295400"/>
            <a:ext cx="830580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4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এই </a:t>
            </a:r>
            <a:r>
              <a:rPr lang="bn-BD" sz="4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পাঠ শেষে শিক্ষার্থীরা... </a:t>
            </a:r>
            <a:endParaRPr lang="bn-BD" sz="4400" b="1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q"/>
            </a:pPr>
            <a:r>
              <a:rPr lang="bn-BD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কর্মক্ষেত্রে রোবট ব্যবহারের সুবিধা </a:t>
            </a:r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বর্ণনা করতে </a:t>
            </a:r>
            <a:endParaRPr lang="en-US" sz="40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;</a:t>
            </a:r>
            <a:r>
              <a:rPr lang="bn-BD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q"/>
            </a:pPr>
            <a:r>
              <a:rPr lang="bn-BD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ই</a:t>
            </a:r>
            <a:r>
              <a:rPr lang="bn-IN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ক্লাস </a:t>
            </a:r>
            <a:r>
              <a:rPr lang="bn-BD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রুম</a:t>
            </a:r>
            <a:r>
              <a:rPr lang="bn-IN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সম্পর্কে</a:t>
            </a:r>
            <a:r>
              <a:rPr lang="bn-BD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ব্যাখ্যা </a:t>
            </a:r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করতে </a:t>
            </a:r>
            <a:r>
              <a:rPr lang="bn-BD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;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bn-BD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অফিস </a:t>
            </a:r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ব্যবস্থাপনায় তথ্য ও যোগাযোগ প্রযুক্তির </a:t>
            </a:r>
            <a:endParaRPr lang="en-US" sz="40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bn-IN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bn-BD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বর্ণনা করতে </a:t>
            </a:r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পারবে। 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89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038599" y="4876800"/>
            <a:ext cx="3886200" cy="95410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পৃথিবীর বড় বড় কলকারখানাতে  রোবট কাজ করে।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13110" y="3269901"/>
            <a:ext cx="4287556" cy="95410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বিপজ্জনক কাজ গুলো রোবট সহজেই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ক্লান্তিহীনভাবে করতে পারে।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87" y="4175077"/>
            <a:ext cx="3310578" cy="203843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23" y="907018"/>
            <a:ext cx="3333750" cy="22288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198" y="908155"/>
            <a:ext cx="3329912" cy="210395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304800" y="3269901"/>
            <a:ext cx="4114800" cy="52322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ওয়েল্ডিং থেকে তীব্র আলো বের হয়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33546" y="60535"/>
            <a:ext cx="3548153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ঝুকিপূর্ণ কাজে রোবট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302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89143" y="3231008"/>
            <a:ext cx="3741193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ড্রাইভার ছাড়া গাড়ী চালানো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8720" y="6029980"/>
            <a:ext cx="3469943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পাইলট বিহীন ড্রোন প্লেন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858683"/>
            <a:ext cx="3944543" cy="227569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84" y="3628565"/>
            <a:ext cx="3891816" cy="227569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783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68388" y="841528"/>
            <a:ext cx="3087705" cy="92333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জোড়ায় কাজ 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2400925"/>
            <a:ext cx="83058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dirty="0" smtClean="0">
                <a:ea typeface="Calibri"/>
                <a:cs typeface="NikoshBAN"/>
              </a:rPr>
              <a:t>রোবট দিয়ে করাতে চাও এমন কতকগুলো কাজের তলিকা তৈরি কর। </a:t>
            </a:r>
            <a:endParaRPr lang="en-US" sz="4400" dirty="0">
              <a:ea typeface="Calibri"/>
              <a:cs typeface="Vrinda"/>
            </a:endParaRPr>
          </a:p>
        </p:txBody>
      </p:sp>
    </p:spTree>
    <p:extLst>
      <p:ext uri="{BB962C8B-B14F-4D97-AF65-F5344CB8AC3E}">
        <p14:creationId xmlns:p14="http://schemas.microsoft.com/office/powerpoint/2010/main" val="228468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295400"/>
            <a:ext cx="87630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সম্ভাব্য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উত্তর</a:t>
            </a:r>
            <a:endParaRPr lang="bn-BD" sz="3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 বড় বড় জাহাজ বানাতে ওয়েল্ডিং করার সময় রোবট ব্যবহার 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করতে হবে।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২। বিভিন্ন কলকারখানায় মানুষের পরিবর্তে রোবট ব্যবহার করা যায়।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৩। পাইলটবিহীন বিমান চালাতে রোবট ব্যবহার করতে হয়।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৪। বিভিন্ন দাপ্তরিক কাজে রোবট ব্যবহার করা যেতে পারে।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৫। যুদ্ধক্ষেত্রে রোবট ব্যবহার করা হয়।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34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4133811"/>
            <a:ext cx="3725089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প্রযুক্তি ব্যবহার করে দাপ্তরিক কাজে চিঠি পাঠানো হয়।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52520" y="4114800"/>
            <a:ext cx="3725089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ভিডিও কনফারেন্স এর মাধ্যমে মিটিং করা হয়।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4599" y="209490"/>
            <a:ext cx="4876801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এসো নিচের ছবিগুলো 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লক্ষ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করি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166883"/>
            <a:ext cx="3725089" cy="279381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520" y="1178543"/>
            <a:ext cx="3725089" cy="279381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7936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436</Words>
  <Application>Microsoft Office PowerPoint</Application>
  <PresentationFormat>On-screen Show (4:3)</PresentationFormat>
  <Paragraphs>100</Paragraphs>
  <Slides>17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NikoshBAN</vt:lpstr>
      <vt:lpstr>SolaimanLipi</vt:lpstr>
      <vt:lpstr>Vrinda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Rahim</dc:creator>
  <cp:lastModifiedBy>pc</cp:lastModifiedBy>
  <cp:revision>121</cp:revision>
  <dcterms:created xsi:type="dcterms:W3CDTF">2015-03-31T15:15:49Z</dcterms:created>
  <dcterms:modified xsi:type="dcterms:W3CDTF">2020-03-15T05:51:36Z</dcterms:modified>
</cp:coreProperties>
</file>