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7" r:id="rId4"/>
    <p:sldId id="265" r:id="rId5"/>
    <p:sldId id="266" r:id="rId6"/>
    <p:sldId id="267" r:id="rId7"/>
    <p:sldId id="272" r:id="rId8"/>
    <p:sldId id="268" r:id="rId9"/>
    <p:sldId id="269" r:id="rId10"/>
    <p:sldId id="270" r:id="rId11"/>
    <p:sldId id="279" r:id="rId12"/>
    <p:sldId id="271" r:id="rId13"/>
    <p:sldId id="273" r:id="rId14"/>
    <p:sldId id="274" r:id="rId15"/>
    <p:sldId id="275" r:id="rId16"/>
    <p:sldId id="27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2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F575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F5A5B8-5CE1-4979-834C-D57E657FCCCE}" type="datetimeFigureOut">
              <a:rPr lang="en-US" smtClean="0"/>
              <a:t>14-03-2020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430A0B-9F74-4155-83DB-4E168BDF1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0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F5A5B8-5CE1-4979-834C-D57E657FCCCE}" type="datetimeFigureOut">
              <a:rPr lang="en-US" smtClean="0"/>
              <a:t>14-03-2020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430A0B-9F74-4155-83DB-4E168BDF1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9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F5A5B8-5CE1-4979-834C-D57E657FCCCE}" type="datetimeFigureOut">
              <a:rPr lang="en-US" smtClean="0"/>
              <a:t>14-03-2020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430A0B-9F74-4155-83DB-4E168BDF1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03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F5A5B8-5CE1-4979-834C-D57E657FCCCE}" type="datetimeFigureOut">
              <a:rPr lang="en-US" smtClean="0"/>
              <a:t>14-03-2020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430A0B-9F74-4155-83DB-4E168BDF1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3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F5A5B8-5CE1-4979-834C-D57E657FCCCE}" type="datetimeFigureOut">
              <a:rPr lang="en-US" smtClean="0"/>
              <a:t>14-03-2020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430A0B-9F74-4155-83DB-4E168BDF1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1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F5A5B8-5CE1-4979-834C-D57E657FCCCE}" type="datetimeFigureOut">
              <a:rPr lang="en-US" smtClean="0"/>
              <a:t>14-03-2020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430A0B-9F74-4155-83DB-4E168BDF1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F5A5B8-5CE1-4979-834C-D57E657FCCCE}" type="datetimeFigureOut">
              <a:rPr lang="en-US" smtClean="0"/>
              <a:t>14-03-2020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430A0B-9F74-4155-83DB-4E168BDF1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74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F5A5B8-5CE1-4979-834C-D57E657FCCCE}" type="datetimeFigureOut">
              <a:rPr lang="en-US" smtClean="0"/>
              <a:t>14-03-2020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430A0B-9F74-4155-83DB-4E168BDF1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66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F5A5B8-5CE1-4979-834C-D57E657FCCCE}" type="datetimeFigureOut">
              <a:rPr lang="en-US" smtClean="0"/>
              <a:t>14-03-2020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430A0B-9F74-4155-83DB-4E168BDF1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7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F5A5B8-5CE1-4979-834C-D57E657FCCCE}" type="datetimeFigureOut">
              <a:rPr lang="en-US" smtClean="0"/>
              <a:t>14-03-2020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430A0B-9F74-4155-83DB-4E168BDF1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F5A5B8-5CE1-4979-834C-D57E657FCCCE}" type="datetimeFigureOut">
              <a:rPr lang="en-US" smtClean="0"/>
              <a:t>14-03-2020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430A0B-9F74-4155-83DB-4E168BDF1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4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114886" y="126606"/>
            <a:ext cx="11915333" cy="656961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04689" y="266511"/>
            <a:ext cx="11577711" cy="6274191"/>
          </a:xfrm>
          <a:prstGeom prst="rect">
            <a:avLst/>
          </a:prstGeom>
          <a:solidFill>
            <a:srgbClr val="3BF5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529881" y="534570"/>
            <a:ext cx="11085341" cy="5697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3" y="273542"/>
            <a:ext cx="712983" cy="5361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217" y="266511"/>
            <a:ext cx="712983" cy="5361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49" y="5937759"/>
            <a:ext cx="712983" cy="5361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217" y="6039577"/>
            <a:ext cx="712983" cy="5361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2157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6.jf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 t="2721" r="5669" b="76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8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"/>
    </mc:Choice>
    <mc:Fallback xmlns="">
      <p:transition spd="slow" advTm="62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77" y="939440"/>
            <a:ext cx="5059145" cy="35487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70" y="821749"/>
            <a:ext cx="4230430" cy="36664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3883821" y="5164801"/>
            <a:ext cx="5666704" cy="7727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রাক্ষুসে মাছ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0559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81">
        <p15:prstTrans prst="pageCurlDouble"/>
      </p:transition>
    </mc:Choice>
    <mc:Fallback xmlns="">
      <p:transition spd="slow" advTm="30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2626" y="1245704"/>
            <a:ext cx="7646504" cy="861392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রাক্ষুসে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চিনার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2627" y="2398644"/>
            <a:ext cx="8512748" cy="10734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আগাছা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92626" y="3869635"/>
            <a:ext cx="7646503" cy="1179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662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064">
        <p14:shred/>
      </p:transition>
    </mc:Choice>
    <mc:Fallback xmlns="">
      <p:transition spd="slow" advTm="40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81" y="1419388"/>
            <a:ext cx="4955606" cy="35167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568" y="1419388"/>
            <a:ext cx="5149806" cy="33069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3007159" y="5493865"/>
            <a:ext cx="6250884" cy="6825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পুকুরে চুন  প্রয়োগ ও প্রয়োগের মাত্রা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1810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612">
        <p15:prstTrans prst="fracture"/>
      </p:transition>
    </mc:Choice>
    <mc:Fallback xmlns="">
      <p:transition spd="slow" advTm="86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38" y="979472"/>
            <a:ext cx="4428839" cy="30518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808" y="979472"/>
            <a:ext cx="4664766" cy="305181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1877515" y="4794300"/>
            <a:ext cx="8803735" cy="7245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পুকুরে সার প্রয়োগ এবং প্রয়োগের মাত্রা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8708540"/>
      </p:ext>
    </p:extLst>
  </p:cSld>
  <p:clrMapOvr>
    <a:masterClrMapping/>
  </p:clrMapOvr>
  <p:transition spd="slow" advTm="5829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5617" y="1378227"/>
            <a:ext cx="10668000" cy="25576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 জন করে দলে ভাগ হয়ে নিচের কাজ গুলো কর </a:t>
            </a:r>
          </a:p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পুকুরে চুন প্রয়োগের পদ্ধতি  লিখ ?</a:t>
            </a:r>
          </a:p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২।পুকুরে সার প্রয়োগের পদ্ধতি  লিখ ?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239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371">
        <p14:glitter pattern="hexagon"/>
      </p:transition>
    </mc:Choice>
    <mc:Fallback xmlns="">
      <p:transition spd="slow" advTm="43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09600" y="1700012"/>
            <a:ext cx="10721009" cy="2893811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পুকুরে কিভাবে মাছের পোনা ছাড়তে হয় তার একটি ভিডিও ক্লিপ দেখি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74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213">
        <p14:prism isInverted="1"/>
      </p:transition>
    </mc:Choice>
    <mc:Fallback xmlns="">
      <p:transition spd="slow" advTm="32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662609" y="1908313"/>
            <a:ext cx="9978886" cy="2676939"/>
          </a:xfrm>
          <a:prstGeom prst="verticalScroll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পুকুরে পোনা ছাড়া পদ্ধতি লিখে আনবে</a:t>
            </a:r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971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81"/>
    </mc:Choice>
    <mc:Fallback xmlns="">
      <p:transition spd="slow" advTm="5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83" y="669700"/>
            <a:ext cx="9517486" cy="54220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 rot="20407382">
            <a:off x="2067238" y="1895478"/>
            <a:ext cx="7891601" cy="29704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3900" dirty="0" smtClean="0">
                <a:solidFill>
                  <a:srgbClr val="3BF57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23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267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0"/>
    </mc:Choice>
    <mc:Fallback xmlns="">
      <p:transition spd="slow" advTm="5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8" y="711106"/>
            <a:ext cx="9968248" cy="53134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942535" y="3367824"/>
            <a:ext cx="9881662" cy="22117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87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স্বাগতম</a:t>
            </a:r>
            <a:endParaRPr lang="en-US" sz="287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6676" y="1518920"/>
            <a:ext cx="8814002" cy="14039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আসছালামু আলাইকুম</a:t>
            </a:r>
            <a:endParaRPr lang="en-US" sz="9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B0F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3749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4473">
        <p15:prstTrans prst="curtains"/>
      </p:transition>
    </mc:Choice>
    <mc:Fallback xmlns="">
      <p:transition spd="slow" advTm="4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4568312" y="618187"/>
            <a:ext cx="3442347" cy="1815921"/>
          </a:xfrm>
          <a:prstGeom prst="wav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1714" y="922093"/>
            <a:ext cx="2431244" cy="18234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isometricOffAxis2Lef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769136" y="3049432"/>
            <a:ext cx="4939834" cy="24190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/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দেলওয়ার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আইডি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নং-১০৩৫ </a:t>
            </a: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কয়রাহাটি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লালারপাড়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হালুয়াঘাট,ময়মনসিংহ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55454" y="3049432"/>
            <a:ext cx="4746136" cy="2419029"/>
          </a:xfrm>
          <a:prstGeom prst="rect">
            <a:avLst/>
          </a:prstGeom>
          <a:solidFill>
            <a:schemeClr val="bg2"/>
          </a:solidFill>
          <a:ln w="762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2400" dirty="0" smtClean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অধ্যায়-তৃতীয়</a:t>
            </a:r>
            <a:endParaRPr lang="bn-IN" sz="24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খনন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করন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2400" dirty="0" smtClean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 শ্রেনী </a:t>
            </a:r>
          </a:p>
          <a:p>
            <a:pPr algn="ctr"/>
            <a:r>
              <a:rPr lang="bn-IN" sz="24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সময়-৫০ মিনিট</a:t>
            </a:r>
          </a:p>
          <a:p>
            <a:pPr algn="ctr"/>
            <a:endParaRPr lang="en-US" sz="24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022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290">
        <p14:prism isInverted="1"/>
      </p:transition>
    </mc:Choice>
    <mc:Fallback xmlns="">
      <p:transition spd="slow" advTm="142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2" y="898945"/>
            <a:ext cx="4262767" cy="30729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45" y="558126"/>
            <a:ext cx="4514245" cy="3538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1775151" y="4629483"/>
            <a:ext cx="3155324" cy="77273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পাবদা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168352" y="4701415"/>
            <a:ext cx="3554569" cy="77273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খনন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615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8">
        <p14:prism isInverted="1"/>
      </p:transition>
    </mc:Choice>
    <mc:Fallback xmlns="">
      <p:transition spd="slow" advTm="80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90434" y="1645926"/>
            <a:ext cx="10170457" cy="3231711"/>
            <a:chOff x="-136200" y="643574"/>
            <a:chExt cx="10170457" cy="323171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6200" y="2458610"/>
              <a:ext cx="10170457" cy="1416675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-136200" y="643574"/>
              <a:ext cx="5473147" cy="10866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শিক্ষণফল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70369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94">
        <p15:prstTrans prst="peelOff"/>
      </p:transition>
    </mc:Choice>
    <mc:Fallback xmlns="">
      <p:transition spd="slow" advTm="20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2" y="1048214"/>
            <a:ext cx="4936331" cy="36297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394" y="1048214"/>
            <a:ext cx="5269455" cy="3629792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757694" y="5153118"/>
            <a:ext cx="5553896" cy="925709"/>
          </a:xfrm>
          <a:prstGeom prst="ellipse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খনন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462892" y="5197408"/>
            <a:ext cx="4874374" cy="837127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তৈরিকৃত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5650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289">
        <p15:prstTrans prst="airplane"/>
      </p:transition>
    </mc:Choice>
    <mc:Fallback xmlns="">
      <p:transition spd="slow" advTm="92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2" y="540912"/>
            <a:ext cx="10951420" cy="441745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3065172" y="5331854"/>
            <a:ext cx="6825803" cy="83712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পরিমাপ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77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45">
        <p14:gallery dir="l"/>
      </p:transition>
    </mc:Choice>
    <mc:Fallback xmlns="">
      <p:transition spd="slow" advTm="40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60" y="986959"/>
            <a:ext cx="4228098" cy="34334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366" y="986959"/>
            <a:ext cx="5146152" cy="3558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720937" y="5007082"/>
            <a:ext cx="4772743" cy="643944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পুকুরের তলা পরিস্কার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336474" y="5007082"/>
            <a:ext cx="5280338" cy="6439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পুকুরের তলা সমান করন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907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948">
        <p14:prism isInverted="1"/>
      </p:transition>
    </mc:Choice>
    <mc:Fallback xmlns="">
      <p:transition spd="slow" advTm="49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15" y="972486"/>
            <a:ext cx="5018203" cy="37025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665" y="933391"/>
            <a:ext cx="4610170" cy="37416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Oval 3"/>
          <p:cNvSpPr/>
          <p:nvPr/>
        </p:nvSpPr>
        <p:spPr>
          <a:xfrm>
            <a:off x="1948630" y="5176188"/>
            <a:ext cx="8615966" cy="8886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জলজ আগাছা পরিস্কার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789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163">
        <p14:vortex dir="r"/>
      </p:transition>
    </mc:Choice>
    <mc:Fallback xmlns="">
      <p:transition spd="slow" advTm="61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1|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7|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9|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|2.8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6|1.7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3|1.5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1.4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4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150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88</cp:revision>
  <dcterms:created xsi:type="dcterms:W3CDTF">2020-03-12T14:50:40Z</dcterms:created>
  <dcterms:modified xsi:type="dcterms:W3CDTF">2020-03-14T08:15:20Z</dcterms:modified>
</cp:coreProperties>
</file>