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304" r:id="rId2"/>
    <p:sldId id="306" r:id="rId3"/>
    <p:sldId id="283" r:id="rId4"/>
    <p:sldId id="289" r:id="rId5"/>
    <p:sldId id="290" r:id="rId6"/>
    <p:sldId id="308" r:id="rId7"/>
    <p:sldId id="309" r:id="rId8"/>
    <p:sldId id="299" r:id="rId9"/>
    <p:sldId id="310" r:id="rId10"/>
    <p:sldId id="300" r:id="rId11"/>
    <p:sldId id="301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33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1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A52D7-D44E-43E9-A5D0-DE9104263BA8}" type="datetimeFigureOut">
              <a:rPr lang="en-US" smtClean="0"/>
              <a:t>3/14/2020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1989F-4BA7-42B8-88FB-AFFFB214AE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4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989F-4BA7-42B8-88FB-AFFFB214AE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8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49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1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3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2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4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95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170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84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09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53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1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78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0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75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3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7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1" y="1237077"/>
            <a:ext cx="8303456" cy="4315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43870" y="3237449"/>
            <a:ext cx="2215661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7925" dirty="0">
                <a:solidFill>
                  <a:schemeClr val="bg1"/>
                </a:solidFill>
              </a:rPr>
              <a:t>শু</a:t>
            </a:r>
            <a:endParaRPr lang="en-US" sz="17925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994" y="3171852"/>
            <a:ext cx="3165231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7925" dirty="0">
                <a:solidFill>
                  <a:schemeClr val="bg1"/>
                </a:solidFill>
              </a:rPr>
              <a:t>ভে </a:t>
            </a:r>
            <a:endParaRPr lang="en-US" sz="17925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6988" y="3173053"/>
            <a:ext cx="3376247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7925" dirty="0">
                <a:solidFill>
                  <a:schemeClr val="bg1"/>
                </a:solidFill>
              </a:rPr>
              <a:t>চ্ছা</a:t>
            </a:r>
            <a:endParaRPr lang="en-US" sz="1792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6450" y="533400"/>
            <a:ext cx="49911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124200"/>
            <a:ext cx="8077200" cy="23083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 বিভিন্ন </a:t>
            </a: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পুষ্টিগুণ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</a:t>
            </a:r>
            <a:r>
              <a:rPr lang="bn-IN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দলঃ পুষ্টির অভাবজনিত রোগ</a:t>
            </a:r>
          </a:p>
          <a:p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উপায় বর্ণনা কর। </a:t>
            </a:r>
          </a:p>
        </p:txBody>
      </p:sp>
    </p:spTree>
    <p:extLst>
      <p:ext uri="{BB962C8B-B14F-4D97-AF65-F5344CB8AC3E}">
        <p14:creationId xmlns:p14="http://schemas.microsoft.com/office/powerpoint/2010/main" val="38299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0" y="533400"/>
            <a:ext cx="3429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581400"/>
            <a:ext cx="80772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সিদ্ধ চালে শতকরা কত </a:t>
            </a:r>
            <a:r>
              <a:rPr lang="bn-BD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 শর্করা থাকে ?</a:t>
            </a:r>
          </a:p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খাদ্যের পুষ্টিমান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পুষ্টিমূল্য কী ?</a:t>
            </a:r>
          </a:p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সিদ্ধ চালে কী কী থাকে ? </a:t>
            </a:r>
          </a:p>
        </p:txBody>
      </p:sp>
    </p:spTree>
    <p:extLst>
      <p:ext uri="{BB962C8B-B14F-4D97-AF65-F5344CB8AC3E}">
        <p14:creationId xmlns:p14="http://schemas.microsoft.com/office/powerpoint/2010/main" val="26752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762000"/>
            <a:ext cx="3810000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191000"/>
            <a:ext cx="7467600" cy="175432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 অনুযায়ী খাদ্য নির্বাচন বর্ণনা কর।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596274" y="1374238"/>
            <a:ext cx="5722849" cy="1308296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85800" y="3368334"/>
            <a:ext cx="3771899" cy="206795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রায়হান আলী</a:t>
            </a:r>
          </a:p>
          <a:p>
            <a:pPr algn="ctr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মধ্য কাশিপুর দাখিল মাদ্‌রাসা </a:t>
            </a: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ফুলবাড়ী কুড়িগ্রাম </a:t>
            </a:r>
          </a:p>
          <a:p>
            <a:pPr algn="ctr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আই ডি নং-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4758396" y="3368334"/>
            <a:ext cx="3682220" cy="206795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বিষয়ঃজীববিজ্ঞান</a:t>
            </a:r>
          </a:p>
          <a:p>
            <a:pPr algn="ctr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ত্রয়োদশ </a:t>
            </a:r>
            <a:endParaRPr lang="bn-BD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আমরা ছবিগুলো দেখি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923330"/>
            <a:ext cx="4572000" cy="2848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790950"/>
            <a:ext cx="4568536" cy="323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6" y="3790950"/>
            <a:ext cx="4572000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7" y="930257"/>
            <a:ext cx="4537364" cy="284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315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 শিরোনাম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খাদ্য ও পুষ্টি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326"/>
            <a:ext cx="9144000" cy="51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2787" y="533400"/>
            <a:ext cx="397462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124200"/>
            <a:ext cx="8001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কি তা বলতে পারবে। </a:t>
            </a:r>
          </a:p>
          <a:p>
            <a:r>
              <a:rPr lang="bn-I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বিভিন্ন খাদ্যের পুষ্টিগুণ </a:t>
            </a:r>
            <a:r>
              <a:rPr lang="bn-BD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8" y="1881273"/>
            <a:ext cx="2646508" cy="241553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00" y="1864023"/>
            <a:ext cx="2743698" cy="249747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24" y="1806406"/>
            <a:ext cx="2743698" cy="249747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7"/>
          <p:cNvSpPr/>
          <p:nvPr/>
        </p:nvSpPr>
        <p:spPr>
          <a:xfrm>
            <a:off x="955366" y="4397301"/>
            <a:ext cx="1061509" cy="486287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algn="ctr"/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মলা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3463" y="4443023"/>
            <a:ext cx="1257075" cy="486287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algn="ctr"/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মাংশ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9308" y="4443023"/>
            <a:ext cx="1340432" cy="486287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algn="ctr"/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মুরগীর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5156" y="974270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0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4" y="2423161"/>
            <a:ext cx="2631173" cy="180207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7"/>
          <p:cNvSpPr/>
          <p:nvPr/>
        </p:nvSpPr>
        <p:spPr>
          <a:xfrm>
            <a:off x="1250965" y="4262253"/>
            <a:ext cx="816249" cy="553998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2386963"/>
            <a:ext cx="2742911" cy="187834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4249676" y="4262031"/>
            <a:ext cx="689612" cy="600164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ছিম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1" y="2368133"/>
            <a:ext cx="2651760" cy="185709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Rectangle 13"/>
          <p:cNvSpPr/>
          <p:nvPr/>
        </p:nvSpPr>
        <p:spPr>
          <a:xfrm>
            <a:off x="7108386" y="4225231"/>
            <a:ext cx="822661" cy="553998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7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7086600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657600"/>
            <a:ext cx="7162800" cy="17526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খাদ্য কী ?</a:t>
            </a:r>
          </a:p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খাদ্যের মূল উৎস কী ?</a:t>
            </a:r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533400"/>
            <a:ext cx="57150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3657600"/>
            <a:ext cx="5257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- ০৫ মিনিট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484</TotalTime>
  <Words>145</Words>
  <Application>Microsoft Office PowerPoint</Application>
  <PresentationFormat>On-screen Show (4:3)</PresentationFormat>
  <Paragraphs>42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TAMZID</cp:lastModifiedBy>
  <cp:revision>106</cp:revision>
  <dcterms:created xsi:type="dcterms:W3CDTF">2006-08-16T00:00:00Z</dcterms:created>
  <dcterms:modified xsi:type="dcterms:W3CDTF">2020-03-14T06:49:43Z</dcterms:modified>
</cp:coreProperties>
</file>