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70" r:id="rId2"/>
    <p:sldId id="271" r:id="rId3"/>
    <p:sldId id="276" r:id="rId4"/>
    <p:sldId id="257" r:id="rId5"/>
    <p:sldId id="268" r:id="rId6"/>
    <p:sldId id="302" r:id="rId7"/>
    <p:sldId id="262" r:id="rId8"/>
    <p:sldId id="292" r:id="rId9"/>
    <p:sldId id="301" r:id="rId10"/>
    <p:sldId id="282" r:id="rId11"/>
    <p:sldId id="293" r:id="rId12"/>
    <p:sldId id="297" r:id="rId13"/>
    <p:sldId id="298" r:id="rId14"/>
    <p:sldId id="273" r:id="rId15"/>
    <p:sldId id="274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3" autoAdjust="0"/>
  </p:normalViewPr>
  <p:slideViewPr>
    <p:cSldViewPr>
      <p:cViewPr varScale="1">
        <p:scale>
          <a:sx n="64" d="100"/>
          <a:sy n="64" d="100"/>
        </p:scale>
        <p:origin x="15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7EC5C-23C3-46D3-8DA1-7DD70D3A9F8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E73E004-D6B8-4E96-9C32-4B5DB0A9F36D}">
      <dgm:prSet phldrT="[Text]" custT="1"/>
      <dgm:spPr/>
      <dgm:t>
        <a:bodyPr/>
        <a:lstStyle/>
        <a:p>
          <a:r>
            <a:rPr lang="en-US" sz="4800" dirty="0" err="1" smtClean="0">
              <a:latin typeface="Nikosh" panose="02000000000000000000" pitchFamily="2" charset="0"/>
              <a:cs typeface="Nikosh" panose="02000000000000000000" pitchFamily="2" charset="0"/>
            </a:rPr>
            <a:t>সুবিধা</a:t>
          </a:r>
          <a:endParaRPr lang="en-US" sz="4800" dirty="0"/>
        </a:p>
      </dgm:t>
    </dgm:pt>
    <dgm:pt modelId="{6BA4D7AA-FE6F-4AF0-908F-97F3400D5D52}" type="parTrans" cxnId="{767B4438-FC54-4D77-8834-0BFAFFD9B31F}">
      <dgm:prSet/>
      <dgm:spPr/>
      <dgm:t>
        <a:bodyPr/>
        <a:lstStyle/>
        <a:p>
          <a:endParaRPr lang="en-US" sz="3200"/>
        </a:p>
      </dgm:t>
    </dgm:pt>
    <dgm:pt modelId="{E6ECD768-00E4-4C31-A51C-6FFAA585E075}" type="sibTrans" cxnId="{767B4438-FC54-4D77-8834-0BFAFFD9B31F}">
      <dgm:prSet/>
      <dgm:spPr/>
      <dgm:t>
        <a:bodyPr/>
        <a:lstStyle/>
        <a:p>
          <a:endParaRPr lang="en-US" sz="3200"/>
        </a:p>
      </dgm:t>
    </dgm:pt>
    <dgm:pt modelId="{FEFE0ABA-6110-43B5-B720-F15E3550E841}">
      <dgm:prSet phldrT="[Text]" custT="1"/>
      <dgm:spPr/>
      <dgm:t>
        <a:bodyPr/>
        <a:lstStyle/>
        <a:p>
          <a:pPr algn="just"/>
          <a:r>
            <a:rPr lang="as-IN" sz="3200" dirty="0" smtClean="0">
              <a:latin typeface="Nikosh" panose="02000000000000000000" pitchFamily="2" charset="0"/>
              <a:cs typeface="Nikosh" panose="02000000000000000000" pitchFamily="2" charset="0"/>
            </a:rPr>
            <a:t>নেটও</a:t>
          </a:r>
          <a:r>
            <a:rPr lang="en-US" sz="3200" dirty="0" err="1" smtClean="0">
              <a:latin typeface="Nikosh" panose="02000000000000000000" pitchFamily="2" charset="0"/>
              <a:cs typeface="Nikosh" panose="02000000000000000000" pitchFamily="2" charset="0"/>
            </a:rPr>
            <a:t>য়া</a:t>
          </a:r>
          <a:r>
            <a:rPr lang="as-IN" sz="3200" dirty="0" smtClean="0">
              <a:latin typeface="Nikosh" panose="02000000000000000000" pitchFamily="2" charset="0"/>
              <a:cs typeface="Nikosh" panose="02000000000000000000" pitchFamily="2" charset="0"/>
            </a:rPr>
            <a:t>র্কে হাব ব্যবহার করলে তুলনামূলকভাবে খরচ কম প</a:t>
          </a:r>
          <a:r>
            <a:rPr lang="en-US" sz="3200" dirty="0" err="1" smtClean="0">
              <a:latin typeface="Nikosh" panose="02000000000000000000" pitchFamily="2" charset="0"/>
              <a:cs typeface="Nikosh" panose="02000000000000000000" pitchFamily="2" charset="0"/>
            </a:rPr>
            <a:t>ড়ে</a:t>
          </a:r>
          <a:endParaRPr lang="en-US" sz="3200" dirty="0"/>
        </a:p>
      </dgm:t>
    </dgm:pt>
    <dgm:pt modelId="{FC11F2C5-70E9-4D62-A284-E9ED8AA385E6}" type="parTrans" cxnId="{7CC4D3DC-90B9-4078-B44B-F0C927C5BC73}">
      <dgm:prSet custT="1"/>
      <dgm:spPr/>
      <dgm:t>
        <a:bodyPr/>
        <a:lstStyle/>
        <a:p>
          <a:endParaRPr lang="en-US" sz="3200"/>
        </a:p>
      </dgm:t>
    </dgm:pt>
    <dgm:pt modelId="{374146C6-7EC2-4680-A313-566BB2F3F00B}" type="sibTrans" cxnId="{7CC4D3DC-90B9-4078-B44B-F0C927C5BC73}">
      <dgm:prSet/>
      <dgm:spPr/>
      <dgm:t>
        <a:bodyPr/>
        <a:lstStyle/>
        <a:p>
          <a:endParaRPr lang="en-US" sz="3200"/>
        </a:p>
      </dgm:t>
    </dgm:pt>
    <dgm:pt modelId="{B8F74C8B-1A6C-46DB-B789-F3565FFA8273}">
      <dgm:prSet phldrT="[Text]" custT="1"/>
      <dgm:spPr/>
      <dgm:t>
        <a:bodyPr/>
        <a:lstStyle/>
        <a:p>
          <a:pPr algn="just"/>
          <a:r>
            <a:rPr lang="as-IN" sz="3200" dirty="0" smtClean="0">
              <a:latin typeface="Nikosh" panose="02000000000000000000" pitchFamily="2" charset="0"/>
              <a:cs typeface="Nikosh" panose="02000000000000000000" pitchFamily="2" charset="0"/>
            </a:rPr>
            <a:t>হাব ব্যবহারে অল্প পরিসরে ছোট নেটওয়ার্ক তৈরি করা যায়</a:t>
          </a:r>
          <a:endParaRPr lang="en-US" sz="3200" dirty="0"/>
        </a:p>
      </dgm:t>
    </dgm:pt>
    <dgm:pt modelId="{D5CBD13E-A7C1-405A-B118-965294C40362}" type="parTrans" cxnId="{9EF2E112-6195-4D04-A37B-1D89868458FA}">
      <dgm:prSet custT="1"/>
      <dgm:spPr/>
      <dgm:t>
        <a:bodyPr/>
        <a:lstStyle/>
        <a:p>
          <a:endParaRPr lang="en-US" sz="3200"/>
        </a:p>
      </dgm:t>
    </dgm:pt>
    <dgm:pt modelId="{353B6C8F-53F4-49B6-812B-310A324ABFD3}" type="sibTrans" cxnId="{9EF2E112-6195-4D04-A37B-1D89868458FA}">
      <dgm:prSet/>
      <dgm:spPr/>
      <dgm:t>
        <a:bodyPr/>
        <a:lstStyle/>
        <a:p>
          <a:endParaRPr lang="en-US" sz="3200"/>
        </a:p>
      </dgm:t>
    </dgm:pt>
    <dgm:pt modelId="{1957CB50-0774-469F-A5BD-3DF64E880974}" type="pres">
      <dgm:prSet presAssocID="{9437EC5C-23C3-46D3-8DA1-7DD70D3A9F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11A312-6B37-4AB6-923C-2EE2E35E3FD4}" type="pres">
      <dgm:prSet presAssocID="{DE73E004-D6B8-4E96-9C32-4B5DB0A9F36D}" presName="root" presStyleCnt="0"/>
      <dgm:spPr/>
    </dgm:pt>
    <dgm:pt modelId="{35237919-BD9D-4DBD-815A-36B36C22CB11}" type="pres">
      <dgm:prSet presAssocID="{DE73E004-D6B8-4E96-9C32-4B5DB0A9F36D}" presName="rootComposite" presStyleCnt="0"/>
      <dgm:spPr/>
    </dgm:pt>
    <dgm:pt modelId="{E1B2A8B4-4019-4B3A-BCF7-E5F90EBB101C}" type="pres">
      <dgm:prSet presAssocID="{DE73E004-D6B8-4E96-9C32-4B5DB0A9F36D}" presName="rootText" presStyleLbl="node1" presStyleIdx="0" presStyleCnt="1" custScaleY="56169"/>
      <dgm:spPr/>
      <dgm:t>
        <a:bodyPr/>
        <a:lstStyle/>
        <a:p>
          <a:endParaRPr lang="en-US"/>
        </a:p>
      </dgm:t>
    </dgm:pt>
    <dgm:pt modelId="{9F19A4E8-A6C7-4F0A-B836-6AAD2AAC10DA}" type="pres">
      <dgm:prSet presAssocID="{DE73E004-D6B8-4E96-9C32-4B5DB0A9F36D}" presName="rootConnector" presStyleLbl="node1" presStyleIdx="0" presStyleCnt="1"/>
      <dgm:spPr/>
      <dgm:t>
        <a:bodyPr/>
        <a:lstStyle/>
        <a:p>
          <a:endParaRPr lang="en-US"/>
        </a:p>
      </dgm:t>
    </dgm:pt>
    <dgm:pt modelId="{98107C9F-FEB7-40C3-8274-34C5DA91E68F}" type="pres">
      <dgm:prSet presAssocID="{DE73E004-D6B8-4E96-9C32-4B5DB0A9F36D}" presName="childShape" presStyleCnt="0"/>
      <dgm:spPr/>
    </dgm:pt>
    <dgm:pt modelId="{8D6DEDD1-436C-4DEB-8B1B-B271E4F9FE0E}" type="pres">
      <dgm:prSet presAssocID="{FC11F2C5-70E9-4D62-A284-E9ED8AA385E6}" presName="Name13" presStyleLbl="parChTrans1D2" presStyleIdx="0" presStyleCnt="2"/>
      <dgm:spPr/>
      <dgm:t>
        <a:bodyPr/>
        <a:lstStyle/>
        <a:p>
          <a:endParaRPr lang="en-US"/>
        </a:p>
      </dgm:t>
    </dgm:pt>
    <dgm:pt modelId="{94AD1923-CF53-4ADF-8D01-FD7994747975}" type="pres">
      <dgm:prSet presAssocID="{FEFE0ABA-6110-43B5-B720-F15E3550E841}" presName="childText" presStyleLbl="bgAcc1" presStyleIdx="0" presStyleCnt="2" custScaleX="233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317F4-99DF-435F-9623-EBEF7DC761B7}" type="pres">
      <dgm:prSet presAssocID="{D5CBD13E-A7C1-405A-B118-965294C40362}" presName="Name13" presStyleLbl="parChTrans1D2" presStyleIdx="1" presStyleCnt="2"/>
      <dgm:spPr/>
      <dgm:t>
        <a:bodyPr/>
        <a:lstStyle/>
        <a:p>
          <a:endParaRPr lang="en-US"/>
        </a:p>
      </dgm:t>
    </dgm:pt>
    <dgm:pt modelId="{6DD0F1B1-F479-4BB4-A660-C00BD18E1C16}" type="pres">
      <dgm:prSet presAssocID="{B8F74C8B-1A6C-46DB-B789-F3565FFA8273}" presName="childText" presStyleLbl="bgAcc1" presStyleIdx="1" presStyleCnt="2" custScaleX="233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6222CD-658B-4A6E-86F6-ACD57C44B95A}" type="presOf" srcId="{D5CBD13E-A7C1-405A-B118-965294C40362}" destId="{54E317F4-99DF-435F-9623-EBEF7DC761B7}" srcOrd="0" destOrd="0" presId="urn:microsoft.com/office/officeart/2005/8/layout/hierarchy3"/>
    <dgm:cxn modelId="{E609E339-1EE4-4C9E-8CBB-B599114D1B39}" type="presOf" srcId="{FEFE0ABA-6110-43B5-B720-F15E3550E841}" destId="{94AD1923-CF53-4ADF-8D01-FD7994747975}" srcOrd="0" destOrd="0" presId="urn:microsoft.com/office/officeart/2005/8/layout/hierarchy3"/>
    <dgm:cxn modelId="{43872473-3CC9-46C3-89F3-C2844D5B6AD3}" type="presOf" srcId="{9437EC5C-23C3-46D3-8DA1-7DD70D3A9F80}" destId="{1957CB50-0774-469F-A5BD-3DF64E880974}" srcOrd="0" destOrd="0" presId="urn:microsoft.com/office/officeart/2005/8/layout/hierarchy3"/>
    <dgm:cxn modelId="{9EF2E112-6195-4D04-A37B-1D89868458FA}" srcId="{DE73E004-D6B8-4E96-9C32-4B5DB0A9F36D}" destId="{B8F74C8B-1A6C-46DB-B789-F3565FFA8273}" srcOrd="1" destOrd="0" parTransId="{D5CBD13E-A7C1-405A-B118-965294C40362}" sibTransId="{353B6C8F-53F4-49B6-812B-310A324ABFD3}"/>
    <dgm:cxn modelId="{36DB308A-9A5A-4E62-9552-B331418DBF0B}" type="presOf" srcId="{DE73E004-D6B8-4E96-9C32-4B5DB0A9F36D}" destId="{E1B2A8B4-4019-4B3A-BCF7-E5F90EBB101C}" srcOrd="0" destOrd="0" presId="urn:microsoft.com/office/officeart/2005/8/layout/hierarchy3"/>
    <dgm:cxn modelId="{767B4438-FC54-4D77-8834-0BFAFFD9B31F}" srcId="{9437EC5C-23C3-46D3-8DA1-7DD70D3A9F80}" destId="{DE73E004-D6B8-4E96-9C32-4B5DB0A9F36D}" srcOrd="0" destOrd="0" parTransId="{6BA4D7AA-FE6F-4AF0-908F-97F3400D5D52}" sibTransId="{E6ECD768-00E4-4C31-A51C-6FFAA585E075}"/>
    <dgm:cxn modelId="{7CC4D3DC-90B9-4078-B44B-F0C927C5BC73}" srcId="{DE73E004-D6B8-4E96-9C32-4B5DB0A9F36D}" destId="{FEFE0ABA-6110-43B5-B720-F15E3550E841}" srcOrd="0" destOrd="0" parTransId="{FC11F2C5-70E9-4D62-A284-E9ED8AA385E6}" sibTransId="{374146C6-7EC2-4680-A313-566BB2F3F00B}"/>
    <dgm:cxn modelId="{AFCE55B1-C112-4C06-B36A-CB02D0091F9E}" type="presOf" srcId="{B8F74C8B-1A6C-46DB-B789-F3565FFA8273}" destId="{6DD0F1B1-F479-4BB4-A660-C00BD18E1C16}" srcOrd="0" destOrd="0" presId="urn:microsoft.com/office/officeart/2005/8/layout/hierarchy3"/>
    <dgm:cxn modelId="{17C64043-CEB8-4721-B4F0-99771015C8F3}" type="presOf" srcId="{DE73E004-D6B8-4E96-9C32-4B5DB0A9F36D}" destId="{9F19A4E8-A6C7-4F0A-B836-6AAD2AAC10DA}" srcOrd="1" destOrd="0" presId="urn:microsoft.com/office/officeart/2005/8/layout/hierarchy3"/>
    <dgm:cxn modelId="{3754E006-A598-493A-8705-25218B1E0C9A}" type="presOf" srcId="{FC11F2C5-70E9-4D62-A284-E9ED8AA385E6}" destId="{8D6DEDD1-436C-4DEB-8B1B-B271E4F9FE0E}" srcOrd="0" destOrd="0" presId="urn:microsoft.com/office/officeart/2005/8/layout/hierarchy3"/>
    <dgm:cxn modelId="{68DD4EB4-7879-4554-89B8-867CA716734D}" type="presParOf" srcId="{1957CB50-0774-469F-A5BD-3DF64E880974}" destId="{1911A312-6B37-4AB6-923C-2EE2E35E3FD4}" srcOrd="0" destOrd="0" presId="urn:microsoft.com/office/officeart/2005/8/layout/hierarchy3"/>
    <dgm:cxn modelId="{5213C0E4-69F9-4898-AE9B-425552CE95EF}" type="presParOf" srcId="{1911A312-6B37-4AB6-923C-2EE2E35E3FD4}" destId="{35237919-BD9D-4DBD-815A-36B36C22CB11}" srcOrd="0" destOrd="0" presId="urn:microsoft.com/office/officeart/2005/8/layout/hierarchy3"/>
    <dgm:cxn modelId="{5120229C-CEE7-4261-8E78-6E8BEC2841D3}" type="presParOf" srcId="{35237919-BD9D-4DBD-815A-36B36C22CB11}" destId="{E1B2A8B4-4019-4B3A-BCF7-E5F90EBB101C}" srcOrd="0" destOrd="0" presId="urn:microsoft.com/office/officeart/2005/8/layout/hierarchy3"/>
    <dgm:cxn modelId="{959E7624-5E07-4CFD-BD7C-78147F445C3A}" type="presParOf" srcId="{35237919-BD9D-4DBD-815A-36B36C22CB11}" destId="{9F19A4E8-A6C7-4F0A-B836-6AAD2AAC10DA}" srcOrd="1" destOrd="0" presId="urn:microsoft.com/office/officeart/2005/8/layout/hierarchy3"/>
    <dgm:cxn modelId="{D2AA13B0-7247-4B54-BC4E-932AB4CF784A}" type="presParOf" srcId="{1911A312-6B37-4AB6-923C-2EE2E35E3FD4}" destId="{98107C9F-FEB7-40C3-8274-34C5DA91E68F}" srcOrd="1" destOrd="0" presId="urn:microsoft.com/office/officeart/2005/8/layout/hierarchy3"/>
    <dgm:cxn modelId="{5D45E818-8FA8-429C-B1C8-26B691F947FB}" type="presParOf" srcId="{98107C9F-FEB7-40C3-8274-34C5DA91E68F}" destId="{8D6DEDD1-436C-4DEB-8B1B-B271E4F9FE0E}" srcOrd="0" destOrd="0" presId="urn:microsoft.com/office/officeart/2005/8/layout/hierarchy3"/>
    <dgm:cxn modelId="{CCB8521D-223E-4D95-931F-85299D390958}" type="presParOf" srcId="{98107C9F-FEB7-40C3-8274-34C5DA91E68F}" destId="{94AD1923-CF53-4ADF-8D01-FD7994747975}" srcOrd="1" destOrd="0" presId="urn:microsoft.com/office/officeart/2005/8/layout/hierarchy3"/>
    <dgm:cxn modelId="{CB4064F1-82CC-41F5-AB5A-530E8B024C78}" type="presParOf" srcId="{98107C9F-FEB7-40C3-8274-34C5DA91E68F}" destId="{54E317F4-99DF-435F-9623-EBEF7DC761B7}" srcOrd="2" destOrd="0" presId="urn:microsoft.com/office/officeart/2005/8/layout/hierarchy3"/>
    <dgm:cxn modelId="{10CEF16A-6DDD-4D4D-B6E5-8259602CA0D7}" type="presParOf" srcId="{98107C9F-FEB7-40C3-8274-34C5DA91E68F}" destId="{6DD0F1B1-F479-4BB4-A660-C00BD18E1C1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37EC5C-23C3-46D3-8DA1-7DD70D3A9F8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E73E004-D6B8-4E96-9C32-4B5DB0A9F36D}">
      <dgm:prSet phldrT="[Text]" custT="1"/>
      <dgm:spPr/>
      <dgm:t>
        <a:bodyPr/>
        <a:lstStyle/>
        <a:p>
          <a:pPr algn="l"/>
          <a:r>
            <a:rPr lang="en-US" sz="3600" dirty="0" err="1" smtClean="0">
              <a:latin typeface="Nikosh" panose="02000000000000000000" pitchFamily="2" charset="0"/>
              <a:cs typeface="Nikosh" panose="02000000000000000000" pitchFamily="2" charset="0"/>
            </a:rPr>
            <a:t>অসুবিধা</a:t>
          </a:r>
          <a:endParaRPr lang="en-US" sz="3600" dirty="0"/>
        </a:p>
      </dgm:t>
    </dgm:pt>
    <dgm:pt modelId="{6BA4D7AA-FE6F-4AF0-908F-97F3400D5D52}" type="parTrans" cxnId="{767B4438-FC54-4D77-8834-0BFAFFD9B31F}">
      <dgm:prSet/>
      <dgm:spPr/>
      <dgm:t>
        <a:bodyPr/>
        <a:lstStyle/>
        <a:p>
          <a:pPr algn="l"/>
          <a:endParaRPr lang="en-US" sz="2800"/>
        </a:p>
      </dgm:t>
    </dgm:pt>
    <dgm:pt modelId="{E6ECD768-00E4-4C31-A51C-6FFAA585E075}" type="sibTrans" cxnId="{767B4438-FC54-4D77-8834-0BFAFFD9B31F}">
      <dgm:prSet/>
      <dgm:spPr/>
      <dgm:t>
        <a:bodyPr/>
        <a:lstStyle/>
        <a:p>
          <a:pPr algn="l"/>
          <a:endParaRPr lang="en-US" sz="2800"/>
        </a:p>
      </dgm:t>
    </dgm:pt>
    <dgm:pt modelId="{FEFE0ABA-6110-43B5-B720-F15E3550E841}">
      <dgm:prSet phldrT="[Text]" custT="1"/>
      <dgm:spPr/>
      <dgm:t>
        <a:bodyPr/>
        <a:lstStyle/>
        <a:p>
          <a:pPr algn="l"/>
          <a:r>
            <a:rPr lang="as-IN" sz="2800" dirty="0" smtClean="0">
              <a:latin typeface="Nikosh" panose="02000000000000000000" pitchFamily="2" charset="0"/>
              <a:cs typeface="Nikosh" panose="02000000000000000000" pitchFamily="2" charset="0"/>
            </a:rPr>
            <a:t>নেটও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য়া</a:t>
          </a:r>
          <a:r>
            <a:rPr lang="as-IN" sz="2800" dirty="0" smtClean="0">
              <a:latin typeface="Nikosh" panose="02000000000000000000" pitchFamily="2" charset="0"/>
              <a:cs typeface="Nikosh" panose="02000000000000000000" pitchFamily="2" charset="0"/>
            </a:rPr>
            <a:t>র্কে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কম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গতি</a:t>
          </a:r>
          <a:endParaRPr lang="en-US" sz="2800" dirty="0"/>
        </a:p>
      </dgm:t>
    </dgm:pt>
    <dgm:pt modelId="{FC11F2C5-70E9-4D62-A284-E9ED8AA385E6}" type="parTrans" cxnId="{7CC4D3DC-90B9-4078-B44B-F0C927C5BC73}">
      <dgm:prSet custT="1"/>
      <dgm:spPr/>
      <dgm:t>
        <a:bodyPr/>
        <a:lstStyle/>
        <a:p>
          <a:pPr algn="l"/>
          <a:endParaRPr lang="en-US" sz="2800"/>
        </a:p>
      </dgm:t>
    </dgm:pt>
    <dgm:pt modelId="{374146C6-7EC2-4680-A313-566BB2F3F00B}" type="sibTrans" cxnId="{7CC4D3DC-90B9-4078-B44B-F0C927C5BC73}">
      <dgm:prSet/>
      <dgm:spPr/>
      <dgm:t>
        <a:bodyPr/>
        <a:lstStyle/>
        <a:p>
          <a:pPr algn="l"/>
          <a:endParaRPr lang="en-US" sz="2800"/>
        </a:p>
      </dgm:t>
    </dgm:pt>
    <dgm:pt modelId="{B8F74C8B-1A6C-46DB-B789-F3565FFA8273}">
      <dgm:prSet phldrT="[Text]" custT="1"/>
      <dgm:spPr/>
      <dgm:t>
        <a:bodyPr/>
        <a:lstStyle/>
        <a:p>
          <a:pPr algn="l"/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হাব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নির্দিষ্ট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ঠিকানা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অনুযায়ী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তথ্য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পাঠাতে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পারে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না</a:t>
          </a:r>
          <a:endParaRPr lang="en-US" sz="2800" dirty="0"/>
        </a:p>
      </dgm:t>
    </dgm:pt>
    <dgm:pt modelId="{D5CBD13E-A7C1-405A-B118-965294C40362}" type="parTrans" cxnId="{9EF2E112-6195-4D04-A37B-1D89868458FA}">
      <dgm:prSet custT="1"/>
      <dgm:spPr/>
      <dgm:t>
        <a:bodyPr/>
        <a:lstStyle/>
        <a:p>
          <a:pPr algn="l"/>
          <a:endParaRPr lang="en-US" sz="2800"/>
        </a:p>
      </dgm:t>
    </dgm:pt>
    <dgm:pt modelId="{353B6C8F-53F4-49B6-812B-310A324ABFD3}" type="sibTrans" cxnId="{9EF2E112-6195-4D04-A37B-1D89868458FA}">
      <dgm:prSet/>
      <dgm:spPr/>
      <dgm:t>
        <a:bodyPr/>
        <a:lstStyle/>
        <a:p>
          <a:pPr algn="l"/>
          <a:endParaRPr lang="en-US" sz="2800"/>
        </a:p>
      </dgm:t>
    </dgm:pt>
    <dgm:pt modelId="{CC64CEDD-A2C6-4C53-A251-1C2129516CFE}">
      <dgm:prSet phldrT="[Text]" custT="1"/>
      <dgm:spPr/>
      <dgm:t>
        <a:bodyPr/>
        <a:lstStyle/>
        <a:p>
          <a:pPr algn="l"/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হাব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তথ্য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বা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উপাত্ত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পড়তে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পারে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না</a:t>
          </a:r>
          <a:endParaRPr lang="en-US" sz="2800" dirty="0"/>
        </a:p>
      </dgm:t>
    </dgm:pt>
    <dgm:pt modelId="{6598A534-B8DB-406F-AB7C-D3EC6CA849BA}" type="parTrans" cxnId="{435FC463-F264-42D1-BF02-FC1285139CA4}">
      <dgm:prSet/>
      <dgm:spPr/>
      <dgm:t>
        <a:bodyPr/>
        <a:lstStyle/>
        <a:p>
          <a:pPr algn="l"/>
          <a:endParaRPr lang="en-US" sz="2800"/>
        </a:p>
      </dgm:t>
    </dgm:pt>
    <dgm:pt modelId="{4AFFD31E-0BE8-4A97-BD08-8547F7B2FB6E}" type="sibTrans" cxnId="{435FC463-F264-42D1-BF02-FC1285139CA4}">
      <dgm:prSet/>
      <dgm:spPr/>
      <dgm:t>
        <a:bodyPr/>
        <a:lstStyle/>
        <a:p>
          <a:pPr algn="l"/>
          <a:endParaRPr lang="en-US" sz="2800"/>
        </a:p>
      </dgm:t>
    </dgm:pt>
    <dgm:pt modelId="{CAD61159-A776-40F9-8656-C5E03F6DBF72}">
      <dgm:prSet phldrT="[Text]" custT="1"/>
      <dgm:spPr/>
      <dgm:t>
        <a:bodyPr/>
        <a:lstStyle/>
        <a:p>
          <a:pPr algn="l"/>
          <a:r>
            <a:rPr lang="as-IN" sz="2800" dirty="0" smtClean="0">
              <a:latin typeface="Nikosh" panose="02000000000000000000" pitchFamily="2" charset="0"/>
              <a:cs typeface="Nikosh" panose="02000000000000000000" pitchFamily="2" charset="0"/>
            </a:rPr>
            <a:t>ডেটা আদান-প্রদানে বাধার সম্ভাবনা থাকে</a:t>
          </a:r>
          <a:endParaRPr lang="en-US" sz="2800" dirty="0"/>
        </a:p>
      </dgm:t>
    </dgm:pt>
    <dgm:pt modelId="{42115716-0E01-48D0-BB3E-3982263B26B1}" type="parTrans" cxnId="{57CD7940-B61C-44F1-88E9-CE932AF9EF07}">
      <dgm:prSet/>
      <dgm:spPr/>
      <dgm:t>
        <a:bodyPr/>
        <a:lstStyle/>
        <a:p>
          <a:pPr algn="l"/>
          <a:endParaRPr lang="en-US" sz="2800"/>
        </a:p>
      </dgm:t>
    </dgm:pt>
    <dgm:pt modelId="{79952FAB-0966-4F20-871F-30E9C9116A18}" type="sibTrans" cxnId="{57CD7940-B61C-44F1-88E9-CE932AF9EF07}">
      <dgm:prSet/>
      <dgm:spPr/>
      <dgm:t>
        <a:bodyPr/>
        <a:lstStyle/>
        <a:p>
          <a:pPr algn="l"/>
          <a:endParaRPr lang="en-US" sz="2800"/>
        </a:p>
      </dgm:t>
    </dgm:pt>
    <dgm:pt modelId="{1193B453-3A11-4F30-BC87-1031CEE0FF11}" type="pres">
      <dgm:prSet presAssocID="{9437EC5C-23C3-46D3-8DA1-7DD70D3A9F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BE8AF8C-491C-430E-8A86-190849B8BFDB}" type="pres">
      <dgm:prSet presAssocID="{DE73E004-D6B8-4E96-9C32-4B5DB0A9F36D}" presName="root" presStyleCnt="0"/>
      <dgm:spPr/>
    </dgm:pt>
    <dgm:pt modelId="{79CE36BF-6520-4322-AD87-283FB7689E7F}" type="pres">
      <dgm:prSet presAssocID="{DE73E004-D6B8-4E96-9C32-4B5DB0A9F36D}" presName="rootComposite" presStyleCnt="0"/>
      <dgm:spPr/>
    </dgm:pt>
    <dgm:pt modelId="{B45EB55A-D79C-4F01-9837-C2D74198E461}" type="pres">
      <dgm:prSet presAssocID="{DE73E004-D6B8-4E96-9C32-4B5DB0A9F36D}" presName="rootText" presStyleLbl="node1" presStyleIdx="0" presStyleCnt="1" custScaleX="141070"/>
      <dgm:spPr/>
      <dgm:t>
        <a:bodyPr/>
        <a:lstStyle/>
        <a:p>
          <a:endParaRPr lang="en-US"/>
        </a:p>
      </dgm:t>
    </dgm:pt>
    <dgm:pt modelId="{874E9F8C-FAB9-4890-9551-C301BE9CD19C}" type="pres">
      <dgm:prSet presAssocID="{DE73E004-D6B8-4E96-9C32-4B5DB0A9F36D}" presName="rootConnector" presStyleLbl="node1" presStyleIdx="0" presStyleCnt="1"/>
      <dgm:spPr/>
      <dgm:t>
        <a:bodyPr/>
        <a:lstStyle/>
        <a:p>
          <a:endParaRPr lang="en-US"/>
        </a:p>
      </dgm:t>
    </dgm:pt>
    <dgm:pt modelId="{B42EA76B-7B98-401F-9D7C-A137DCB8305D}" type="pres">
      <dgm:prSet presAssocID="{DE73E004-D6B8-4E96-9C32-4B5DB0A9F36D}" presName="childShape" presStyleCnt="0"/>
      <dgm:spPr/>
    </dgm:pt>
    <dgm:pt modelId="{F9FE221F-786C-414D-B5D4-4003581AB60B}" type="pres">
      <dgm:prSet presAssocID="{FC11F2C5-70E9-4D62-A284-E9ED8AA385E6}" presName="Name13" presStyleLbl="parChTrans1D2" presStyleIdx="0" presStyleCnt="4"/>
      <dgm:spPr/>
      <dgm:t>
        <a:bodyPr/>
        <a:lstStyle/>
        <a:p>
          <a:endParaRPr lang="en-US"/>
        </a:p>
      </dgm:t>
    </dgm:pt>
    <dgm:pt modelId="{690CDB0A-C3F1-4C08-8AF9-D5BCBE106937}" type="pres">
      <dgm:prSet presAssocID="{FEFE0ABA-6110-43B5-B720-F15E3550E841}" presName="childText" presStyleLbl="bgAcc1" presStyleIdx="0" presStyleCnt="4" custScaleX="222352" custScaleY="86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A0EDC-C1C2-40D3-9C39-1BACDD4F76A7}" type="pres">
      <dgm:prSet presAssocID="{D5CBD13E-A7C1-405A-B118-965294C40362}" presName="Name13" presStyleLbl="parChTrans1D2" presStyleIdx="1" presStyleCnt="4"/>
      <dgm:spPr/>
      <dgm:t>
        <a:bodyPr/>
        <a:lstStyle/>
        <a:p>
          <a:endParaRPr lang="en-US"/>
        </a:p>
      </dgm:t>
    </dgm:pt>
    <dgm:pt modelId="{A38E8E61-D0DC-4736-9A26-A8A755D68F97}" type="pres">
      <dgm:prSet presAssocID="{B8F74C8B-1A6C-46DB-B789-F3565FFA8273}" presName="childText" presStyleLbl="bgAcc1" presStyleIdx="1" presStyleCnt="4" custScaleX="516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DB0CB-BAE8-4300-87DD-AE7B96F48490}" type="pres">
      <dgm:prSet presAssocID="{6598A534-B8DB-406F-AB7C-D3EC6CA849BA}" presName="Name13" presStyleLbl="parChTrans1D2" presStyleIdx="2" presStyleCnt="4"/>
      <dgm:spPr/>
      <dgm:t>
        <a:bodyPr/>
        <a:lstStyle/>
        <a:p>
          <a:endParaRPr lang="en-US"/>
        </a:p>
      </dgm:t>
    </dgm:pt>
    <dgm:pt modelId="{BED5E702-6A7E-45EC-90E2-1EF6EEEA5C7F}" type="pres">
      <dgm:prSet presAssocID="{CC64CEDD-A2C6-4C53-A251-1C2129516CFE}" presName="childText" presStyleLbl="bgAcc1" presStyleIdx="2" presStyleCnt="4" custScaleX="36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D62B3-29A9-446A-954F-9BACB0381824}" type="pres">
      <dgm:prSet presAssocID="{42115716-0E01-48D0-BB3E-3982263B26B1}" presName="Name13" presStyleLbl="parChTrans1D2" presStyleIdx="3" presStyleCnt="4"/>
      <dgm:spPr/>
      <dgm:t>
        <a:bodyPr/>
        <a:lstStyle/>
        <a:p>
          <a:endParaRPr lang="en-US"/>
        </a:p>
      </dgm:t>
    </dgm:pt>
    <dgm:pt modelId="{AF64D8FD-C4EC-42AC-A22C-3AE01079788D}" type="pres">
      <dgm:prSet presAssocID="{CAD61159-A776-40F9-8656-C5E03F6DBF72}" presName="childText" presStyleLbl="bgAcc1" presStyleIdx="3" presStyleCnt="4" custScaleX="42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F2E112-6195-4D04-A37B-1D89868458FA}" srcId="{DE73E004-D6B8-4E96-9C32-4B5DB0A9F36D}" destId="{B8F74C8B-1A6C-46DB-B789-F3565FFA8273}" srcOrd="1" destOrd="0" parTransId="{D5CBD13E-A7C1-405A-B118-965294C40362}" sibTransId="{353B6C8F-53F4-49B6-812B-310A324ABFD3}"/>
    <dgm:cxn modelId="{9D8FDFE7-CD35-491F-8902-1263AA220424}" type="presOf" srcId="{6598A534-B8DB-406F-AB7C-D3EC6CA849BA}" destId="{7CEDB0CB-BAE8-4300-87DD-AE7B96F48490}" srcOrd="0" destOrd="0" presId="urn:microsoft.com/office/officeart/2005/8/layout/hierarchy3"/>
    <dgm:cxn modelId="{F95BB337-6054-4DEA-8D66-E0B087C89190}" type="presOf" srcId="{B8F74C8B-1A6C-46DB-B789-F3565FFA8273}" destId="{A38E8E61-D0DC-4736-9A26-A8A755D68F97}" srcOrd="0" destOrd="0" presId="urn:microsoft.com/office/officeart/2005/8/layout/hierarchy3"/>
    <dgm:cxn modelId="{CE93AC26-E2E5-435A-8992-B386DF77AE3A}" type="presOf" srcId="{42115716-0E01-48D0-BB3E-3982263B26B1}" destId="{8CAD62B3-29A9-446A-954F-9BACB0381824}" srcOrd="0" destOrd="0" presId="urn:microsoft.com/office/officeart/2005/8/layout/hierarchy3"/>
    <dgm:cxn modelId="{66E96914-0FEE-4AFA-AEA2-C761D449859E}" type="presOf" srcId="{9437EC5C-23C3-46D3-8DA1-7DD70D3A9F80}" destId="{1193B453-3A11-4F30-BC87-1031CEE0FF11}" srcOrd="0" destOrd="0" presId="urn:microsoft.com/office/officeart/2005/8/layout/hierarchy3"/>
    <dgm:cxn modelId="{4B097B89-7FAE-4A9D-9D4F-ECE3CF4A1887}" type="presOf" srcId="{CC64CEDD-A2C6-4C53-A251-1C2129516CFE}" destId="{BED5E702-6A7E-45EC-90E2-1EF6EEEA5C7F}" srcOrd="0" destOrd="0" presId="urn:microsoft.com/office/officeart/2005/8/layout/hierarchy3"/>
    <dgm:cxn modelId="{263F7934-6015-49D9-AAB3-E2CF9C715BD5}" type="presOf" srcId="{DE73E004-D6B8-4E96-9C32-4B5DB0A9F36D}" destId="{874E9F8C-FAB9-4890-9551-C301BE9CD19C}" srcOrd="1" destOrd="0" presId="urn:microsoft.com/office/officeart/2005/8/layout/hierarchy3"/>
    <dgm:cxn modelId="{FB5D8BAB-4F29-4106-A5F9-3575C59BC6D7}" type="presOf" srcId="{FC11F2C5-70E9-4D62-A284-E9ED8AA385E6}" destId="{F9FE221F-786C-414D-B5D4-4003581AB60B}" srcOrd="0" destOrd="0" presId="urn:microsoft.com/office/officeart/2005/8/layout/hierarchy3"/>
    <dgm:cxn modelId="{7CC4D3DC-90B9-4078-B44B-F0C927C5BC73}" srcId="{DE73E004-D6B8-4E96-9C32-4B5DB0A9F36D}" destId="{FEFE0ABA-6110-43B5-B720-F15E3550E841}" srcOrd="0" destOrd="0" parTransId="{FC11F2C5-70E9-4D62-A284-E9ED8AA385E6}" sibTransId="{374146C6-7EC2-4680-A313-566BB2F3F00B}"/>
    <dgm:cxn modelId="{FF1B3A5B-D04E-4BE1-B46D-F17EF3629B16}" type="presOf" srcId="{DE73E004-D6B8-4E96-9C32-4B5DB0A9F36D}" destId="{B45EB55A-D79C-4F01-9837-C2D74198E461}" srcOrd="0" destOrd="0" presId="urn:microsoft.com/office/officeart/2005/8/layout/hierarchy3"/>
    <dgm:cxn modelId="{2BA8F9C1-BC0B-4ADE-9C55-820531E87F76}" type="presOf" srcId="{FEFE0ABA-6110-43B5-B720-F15E3550E841}" destId="{690CDB0A-C3F1-4C08-8AF9-D5BCBE106937}" srcOrd="0" destOrd="0" presId="urn:microsoft.com/office/officeart/2005/8/layout/hierarchy3"/>
    <dgm:cxn modelId="{435FC463-F264-42D1-BF02-FC1285139CA4}" srcId="{DE73E004-D6B8-4E96-9C32-4B5DB0A9F36D}" destId="{CC64CEDD-A2C6-4C53-A251-1C2129516CFE}" srcOrd="2" destOrd="0" parTransId="{6598A534-B8DB-406F-AB7C-D3EC6CA849BA}" sibTransId="{4AFFD31E-0BE8-4A97-BD08-8547F7B2FB6E}"/>
    <dgm:cxn modelId="{3251E830-6CB8-4569-8C54-3692A43E7EA8}" type="presOf" srcId="{D5CBD13E-A7C1-405A-B118-965294C40362}" destId="{360A0EDC-C1C2-40D3-9C39-1BACDD4F76A7}" srcOrd="0" destOrd="0" presId="urn:microsoft.com/office/officeart/2005/8/layout/hierarchy3"/>
    <dgm:cxn modelId="{767B4438-FC54-4D77-8834-0BFAFFD9B31F}" srcId="{9437EC5C-23C3-46D3-8DA1-7DD70D3A9F80}" destId="{DE73E004-D6B8-4E96-9C32-4B5DB0A9F36D}" srcOrd="0" destOrd="0" parTransId="{6BA4D7AA-FE6F-4AF0-908F-97F3400D5D52}" sibTransId="{E6ECD768-00E4-4C31-A51C-6FFAA585E075}"/>
    <dgm:cxn modelId="{57CD7940-B61C-44F1-88E9-CE932AF9EF07}" srcId="{DE73E004-D6B8-4E96-9C32-4B5DB0A9F36D}" destId="{CAD61159-A776-40F9-8656-C5E03F6DBF72}" srcOrd="3" destOrd="0" parTransId="{42115716-0E01-48D0-BB3E-3982263B26B1}" sibTransId="{79952FAB-0966-4F20-871F-30E9C9116A18}"/>
    <dgm:cxn modelId="{3DD06DA4-F21D-4DA7-A89A-DCA0FB81BA07}" type="presOf" srcId="{CAD61159-A776-40F9-8656-C5E03F6DBF72}" destId="{AF64D8FD-C4EC-42AC-A22C-3AE01079788D}" srcOrd="0" destOrd="0" presId="urn:microsoft.com/office/officeart/2005/8/layout/hierarchy3"/>
    <dgm:cxn modelId="{9DAF5602-E1AA-49FC-828B-7FA495ED4A27}" type="presParOf" srcId="{1193B453-3A11-4F30-BC87-1031CEE0FF11}" destId="{9BE8AF8C-491C-430E-8A86-190849B8BFDB}" srcOrd="0" destOrd="0" presId="urn:microsoft.com/office/officeart/2005/8/layout/hierarchy3"/>
    <dgm:cxn modelId="{BC378CDB-3050-402B-9AC2-4B2FCB5B3806}" type="presParOf" srcId="{9BE8AF8C-491C-430E-8A86-190849B8BFDB}" destId="{79CE36BF-6520-4322-AD87-283FB7689E7F}" srcOrd="0" destOrd="0" presId="urn:microsoft.com/office/officeart/2005/8/layout/hierarchy3"/>
    <dgm:cxn modelId="{01280AD5-FCF0-44D3-90EF-6A1C1C568177}" type="presParOf" srcId="{79CE36BF-6520-4322-AD87-283FB7689E7F}" destId="{B45EB55A-D79C-4F01-9837-C2D74198E461}" srcOrd="0" destOrd="0" presId="urn:microsoft.com/office/officeart/2005/8/layout/hierarchy3"/>
    <dgm:cxn modelId="{9FCC7EDE-FE57-4FF7-AB8F-835302E79C90}" type="presParOf" srcId="{79CE36BF-6520-4322-AD87-283FB7689E7F}" destId="{874E9F8C-FAB9-4890-9551-C301BE9CD19C}" srcOrd="1" destOrd="0" presId="urn:microsoft.com/office/officeart/2005/8/layout/hierarchy3"/>
    <dgm:cxn modelId="{BCCCA914-3B4E-466B-AC6B-BBE8C7B1E76A}" type="presParOf" srcId="{9BE8AF8C-491C-430E-8A86-190849B8BFDB}" destId="{B42EA76B-7B98-401F-9D7C-A137DCB8305D}" srcOrd="1" destOrd="0" presId="urn:microsoft.com/office/officeart/2005/8/layout/hierarchy3"/>
    <dgm:cxn modelId="{C8447027-E935-4A2D-A8B5-CA379B8E0886}" type="presParOf" srcId="{B42EA76B-7B98-401F-9D7C-A137DCB8305D}" destId="{F9FE221F-786C-414D-B5D4-4003581AB60B}" srcOrd="0" destOrd="0" presId="urn:microsoft.com/office/officeart/2005/8/layout/hierarchy3"/>
    <dgm:cxn modelId="{3EAA3D4C-2A58-4A12-8275-E079CF3D468E}" type="presParOf" srcId="{B42EA76B-7B98-401F-9D7C-A137DCB8305D}" destId="{690CDB0A-C3F1-4C08-8AF9-D5BCBE106937}" srcOrd="1" destOrd="0" presId="urn:microsoft.com/office/officeart/2005/8/layout/hierarchy3"/>
    <dgm:cxn modelId="{89F4AD9D-9B03-4DDC-AF0D-BBCC977F4854}" type="presParOf" srcId="{B42EA76B-7B98-401F-9D7C-A137DCB8305D}" destId="{360A0EDC-C1C2-40D3-9C39-1BACDD4F76A7}" srcOrd="2" destOrd="0" presId="urn:microsoft.com/office/officeart/2005/8/layout/hierarchy3"/>
    <dgm:cxn modelId="{60F54203-C4F1-41F2-904D-7D4972256AF8}" type="presParOf" srcId="{B42EA76B-7B98-401F-9D7C-A137DCB8305D}" destId="{A38E8E61-D0DC-4736-9A26-A8A755D68F97}" srcOrd="3" destOrd="0" presId="urn:microsoft.com/office/officeart/2005/8/layout/hierarchy3"/>
    <dgm:cxn modelId="{C6CD3265-5000-4E1F-B5EA-2FF2BD53A21F}" type="presParOf" srcId="{B42EA76B-7B98-401F-9D7C-A137DCB8305D}" destId="{7CEDB0CB-BAE8-4300-87DD-AE7B96F48490}" srcOrd="4" destOrd="0" presId="urn:microsoft.com/office/officeart/2005/8/layout/hierarchy3"/>
    <dgm:cxn modelId="{BFB47525-73EC-4C55-874D-231A6AB5159F}" type="presParOf" srcId="{B42EA76B-7B98-401F-9D7C-A137DCB8305D}" destId="{BED5E702-6A7E-45EC-90E2-1EF6EEEA5C7F}" srcOrd="5" destOrd="0" presId="urn:microsoft.com/office/officeart/2005/8/layout/hierarchy3"/>
    <dgm:cxn modelId="{2550E97E-5C99-4981-8111-BD8A07E0D0B6}" type="presParOf" srcId="{B42EA76B-7B98-401F-9D7C-A137DCB8305D}" destId="{8CAD62B3-29A9-446A-954F-9BACB0381824}" srcOrd="6" destOrd="0" presId="urn:microsoft.com/office/officeart/2005/8/layout/hierarchy3"/>
    <dgm:cxn modelId="{A538DC65-79F8-4271-ABAA-C6F906D8953A}" type="presParOf" srcId="{B42EA76B-7B98-401F-9D7C-A137DCB8305D}" destId="{AF64D8FD-C4EC-42AC-A22C-3AE01079788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2A8B4-4019-4B3A-BCF7-E5F90EBB101C}">
      <dsp:nvSpPr>
        <dsp:cNvPr id="0" name=""/>
        <dsp:cNvSpPr/>
      </dsp:nvSpPr>
      <dsp:spPr>
        <a:xfrm>
          <a:off x="1583" y="370150"/>
          <a:ext cx="2751878" cy="7728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সুবিধা</a:t>
          </a:r>
          <a:endParaRPr lang="en-US" sz="4800" kern="1200" dirty="0"/>
        </a:p>
      </dsp:txBody>
      <dsp:txXfrm>
        <a:off x="24219" y="392786"/>
        <a:ext cx="2706606" cy="727579"/>
      </dsp:txXfrm>
    </dsp:sp>
    <dsp:sp modelId="{8D6DEDD1-436C-4DEB-8B1B-B271E4F9FE0E}">
      <dsp:nvSpPr>
        <dsp:cNvPr id="0" name=""/>
        <dsp:cNvSpPr/>
      </dsp:nvSpPr>
      <dsp:spPr>
        <a:xfrm>
          <a:off x="276771" y="1143001"/>
          <a:ext cx="275187" cy="1031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954"/>
              </a:lnTo>
              <a:lnTo>
                <a:pt x="275187" y="103195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D1923-CF53-4ADF-8D01-FD7994747975}">
      <dsp:nvSpPr>
        <dsp:cNvPr id="0" name=""/>
        <dsp:cNvSpPr/>
      </dsp:nvSpPr>
      <dsp:spPr>
        <a:xfrm>
          <a:off x="551959" y="1486986"/>
          <a:ext cx="5134036" cy="13759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kern="1200" dirty="0" smtClean="0">
              <a:latin typeface="Nikosh" panose="02000000000000000000" pitchFamily="2" charset="0"/>
              <a:cs typeface="Nikosh" panose="02000000000000000000" pitchFamily="2" charset="0"/>
            </a:rPr>
            <a:t>নেটও</a:t>
          </a:r>
          <a:r>
            <a:rPr lang="en-US" sz="32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য়া</a:t>
          </a:r>
          <a:r>
            <a:rPr lang="as-IN" sz="3200" kern="1200" dirty="0" smtClean="0">
              <a:latin typeface="Nikosh" panose="02000000000000000000" pitchFamily="2" charset="0"/>
              <a:cs typeface="Nikosh" panose="02000000000000000000" pitchFamily="2" charset="0"/>
            </a:rPr>
            <a:t>র্কে হাব ব্যবহার করলে তুলনামূলকভাবে খরচ কম প</a:t>
          </a:r>
          <a:r>
            <a:rPr lang="en-US" sz="32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ড়ে</a:t>
          </a:r>
          <a:endParaRPr lang="en-US" sz="3200" kern="1200" dirty="0"/>
        </a:p>
      </dsp:txBody>
      <dsp:txXfrm>
        <a:off x="592259" y="1527286"/>
        <a:ext cx="5053436" cy="1295339"/>
      </dsp:txXfrm>
    </dsp:sp>
    <dsp:sp modelId="{54E317F4-99DF-435F-9623-EBEF7DC761B7}">
      <dsp:nvSpPr>
        <dsp:cNvPr id="0" name=""/>
        <dsp:cNvSpPr/>
      </dsp:nvSpPr>
      <dsp:spPr>
        <a:xfrm>
          <a:off x="276771" y="1143001"/>
          <a:ext cx="275187" cy="2751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1878"/>
              </a:lnTo>
              <a:lnTo>
                <a:pt x="275187" y="275187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0F1B1-F479-4BB4-A660-C00BD18E1C16}">
      <dsp:nvSpPr>
        <dsp:cNvPr id="0" name=""/>
        <dsp:cNvSpPr/>
      </dsp:nvSpPr>
      <dsp:spPr>
        <a:xfrm>
          <a:off x="551959" y="3206910"/>
          <a:ext cx="5139232" cy="13759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kern="1200" dirty="0" smtClean="0">
              <a:latin typeface="Nikosh" panose="02000000000000000000" pitchFamily="2" charset="0"/>
              <a:cs typeface="Nikosh" panose="02000000000000000000" pitchFamily="2" charset="0"/>
            </a:rPr>
            <a:t>হাব ব্যবহারে অল্প পরিসরে ছোট নেটওয়ার্ক তৈরি করা যায়</a:t>
          </a:r>
          <a:endParaRPr lang="en-US" sz="3200" kern="1200" dirty="0"/>
        </a:p>
      </dsp:txBody>
      <dsp:txXfrm>
        <a:off x="592259" y="3247210"/>
        <a:ext cx="5058632" cy="1295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EB55A-D79C-4F01-9837-C2D74198E461}">
      <dsp:nvSpPr>
        <dsp:cNvPr id="0" name=""/>
        <dsp:cNvSpPr/>
      </dsp:nvSpPr>
      <dsp:spPr>
        <a:xfrm>
          <a:off x="507026" y="1542"/>
          <a:ext cx="2234806" cy="7920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অসুবিধা</a:t>
          </a:r>
          <a:endParaRPr lang="en-US" sz="3600" kern="1200" dirty="0"/>
        </a:p>
      </dsp:txBody>
      <dsp:txXfrm>
        <a:off x="530226" y="24742"/>
        <a:ext cx="2188406" cy="745691"/>
      </dsp:txXfrm>
    </dsp:sp>
    <dsp:sp modelId="{F9FE221F-786C-414D-B5D4-4003581AB60B}">
      <dsp:nvSpPr>
        <dsp:cNvPr id="0" name=""/>
        <dsp:cNvSpPr/>
      </dsp:nvSpPr>
      <dsp:spPr>
        <a:xfrm>
          <a:off x="730506" y="793633"/>
          <a:ext cx="223480" cy="540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352"/>
              </a:lnTo>
              <a:lnTo>
                <a:pt x="223480" y="54035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CDB0A-C3F1-4C08-8AF9-D5BCBE106937}">
      <dsp:nvSpPr>
        <dsp:cNvPr id="0" name=""/>
        <dsp:cNvSpPr/>
      </dsp:nvSpPr>
      <dsp:spPr>
        <a:xfrm>
          <a:off x="953987" y="991656"/>
          <a:ext cx="2817968" cy="68465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নেটও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য়া</a:t>
          </a:r>
          <a:r>
            <a:rPr lang="as-IN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র্কে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কম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গতি</a:t>
          </a:r>
          <a:endParaRPr lang="en-US" sz="2800" kern="1200" dirty="0"/>
        </a:p>
      </dsp:txBody>
      <dsp:txXfrm>
        <a:off x="974040" y="1011709"/>
        <a:ext cx="2777862" cy="644553"/>
      </dsp:txXfrm>
    </dsp:sp>
    <dsp:sp modelId="{360A0EDC-C1C2-40D3-9C39-1BACDD4F76A7}">
      <dsp:nvSpPr>
        <dsp:cNvPr id="0" name=""/>
        <dsp:cNvSpPr/>
      </dsp:nvSpPr>
      <dsp:spPr>
        <a:xfrm>
          <a:off x="730506" y="793633"/>
          <a:ext cx="223480" cy="1476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6751"/>
              </a:lnTo>
              <a:lnTo>
                <a:pt x="223480" y="147675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E8E61-D0DC-4736-9A26-A8A755D68F97}">
      <dsp:nvSpPr>
        <dsp:cNvPr id="0" name=""/>
        <dsp:cNvSpPr/>
      </dsp:nvSpPr>
      <dsp:spPr>
        <a:xfrm>
          <a:off x="953987" y="1874338"/>
          <a:ext cx="6539986" cy="7920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হাব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নির্দিষ্ট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ঠিকানা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অনুযায়ী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তথ্য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পাঠাতে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পারে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না</a:t>
          </a:r>
          <a:endParaRPr lang="en-US" sz="2800" kern="1200" dirty="0"/>
        </a:p>
      </dsp:txBody>
      <dsp:txXfrm>
        <a:off x="977187" y="1897538"/>
        <a:ext cx="6493586" cy="745691"/>
      </dsp:txXfrm>
    </dsp:sp>
    <dsp:sp modelId="{7CEDB0CB-BAE8-4300-87DD-AE7B96F48490}">
      <dsp:nvSpPr>
        <dsp:cNvPr id="0" name=""/>
        <dsp:cNvSpPr/>
      </dsp:nvSpPr>
      <dsp:spPr>
        <a:xfrm>
          <a:off x="730506" y="793633"/>
          <a:ext cx="223480" cy="2466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6865"/>
              </a:lnTo>
              <a:lnTo>
                <a:pt x="223480" y="246686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5E702-6A7E-45EC-90E2-1EF6EEEA5C7F}">
      <dsp:nvSpPr>
        <dsp:cNvPr id="0" name=""/>
        <dsp:cNvSpPr/>
      </dsp:nvSpPr>
      <dsp:spPr>
        <a:xfrm>
          <a:off x="953987" y="2864452"/>
          <a:ext cx="4684490" cy="7920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হাব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তথ্য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বা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উপাত্ত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পড়তে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পারে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না</a:t>
          </a:r>
          <a:endParaRPr lang="en-US" sz="2800" kern="1200" dirty="0"/>
        </a:p>
      </dsp:txBody>
      <dsp:txXfrm>
        <a:off x="977187" y="2887652"/>
        <a:ext cx="4638090" cy="745691"/>
      </dsp:txXfrm>
    </dsp:sp>
    <dsp:sp modelId="{8CAD62B3-29A9-446A-954F-9BACB0381824}">
      <dsp:nvSpPr>
        <dsp:cNvPr id="0" name=""/>
        <dsp:cNvSpPr/>
      </dsp:nvSpPr>
      <dsp:spPr>
        <a:xfrm>
          <a:off x="730506" y="793633"/>
          <a:ext cx="223480" cy="3456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6979"/>
              </a:lnTo>
              <a:lnTo>
                <a:pt x="223480" y="345697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4D8FD-C4EC-42AC-A22C-3AE01079788D}">
      <dsp:nvSpPr>
        <dsp:cNvPr id="0" name=""/>
        <dsp:cNvSpPr/>
      </dsp:nvSpPr>
      <dsp:spPr>
        <a:xfrm>
          <a:off x="953987" y="3854566"/>
          <a:ext cx="5437648" cy="7920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ডেটা আদান-প্রদানে বাধার সম্ভাবনা থাকে</a:t>
          </a:r>
          <a:endParaRPr lang="en-US" sz="2800" kern="1200" dirty="0"/>
        </a:p>
      </dsp:txBody>
      <dsp:txXfrm>
        <a:off x="977187" y="3877766"/>
        <a:ext cx="5391248" cy="745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29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18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প্রোটোকল</a:t>
            </a:r>
            <a:r>
              <a:rPr lang="en-US" dirty="0" smtClean="0"/>
              <a:t> </a:t>
            </a:r>
            <a:r>
              <a:rPr lang="en-US" dirty="0" err="1" smtClean="0"/>
              <a:t>বিষয়ে</a:t>
            </a:r>
            <a:r>
              <a:rPr lang="en-US" dirty="0" smtClean="0"/>
              <a:t> ২য়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অধ্যায়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০৯ এ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26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9079" y="-9129"/>
            <a:ext cx="9153079" cy="6870774"/>
            <a:chOff x="-9079" y="-9129"/>
            <a:chExt cx="9153079" cy="6870774"/>
          </a:xfrm>
        </p:grpSpPr>
        <p:pic>
          <p:nvPicPr>
            <p:cNvPr id="8194" name="Picture 2" descr="http://dc201.4shared.com/img/BNxgmWn-/s3/129c7973b40/ld-copper_golden_corner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4" r="6805"/>
            <a:stretch/>
          </p:blipFill>
          <p:spPr bwMode="auto">
            <a:xfrm rot="16200000">
              <a:off x="16322" y="-25451"/>
              <a:ext cx="2066529" cy="209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dc201.4shared.com/img/BNxgmWn-/s3/129c7973b40/ld-copper_golden_corner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4" r="6805"/>
            <a:stretch/>
          </p:blipFill>
          <p:spPr bwMode="auto">
            <a:xfrm rot="10800000">
              <a:off x="-9079" y="4762471"/>
              <a:ext cx="2066529" cy="209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dc201.4shared.com/img/BNxgmWn-/s3/129c7973b40/ld-copper_golden_corner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4" r="6805"/>
            <a:stretch/>
          </p:blipFill>
          <p:spPr bwMode="auto">
            <a:xfrm rot="5400000">
              <a:off x="7061148" y="4763583"/>
              <a:ext cx="2066529" cy="209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dc201.4shared.com/img/BNxgmWn-/s3/129c7973b40/ld-copper_golden_corner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4" r="6805"/>
            <a:stretch/>
          </p:blipFill>
          <p:spPr bwMode="auto">
            <a:xfrm>
              <a:off x="7073853" y="-8435"/>
              <a:ext cx="2066529" cy="209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14514" y="6560456"/>
            <a:ext cx="914400" cy="29323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38460"/>
            <a:ext cx="4572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4600" y="810341"/>
            <a:ext cx="4000000" cy="3857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438400"/>
            <a:ext cx="4000000" cy="385714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4102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707791" y="2717162"/>
            <a:ext cx="3575018" cy="1729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500" dirty="0" smtClean="0">
                <a:solidFill>
                  <a:srgbClr val="99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11500" dirty="0">
              <a:solidFill>
                <a:srgbClr val="9966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সুইচ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4648200"/>
            <a:ext cx="76200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সুইচ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হলো বহু পোর্টবিশিষ্ট কম্পিউটার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নেটও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র্ক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ডিভাইস, যা তথ্যকে আদান-প্রদান করতে সাহায্য করে। বাইরে থেকে সুইচ দেখতে হাবের মতো মনে হলেও এটি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ভিন্ন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676400"/>
            <a:ext cx="55562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447059"/>
            <a:ext cx="6324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সুইচ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445385" y="1908190"/>
            <a:ext cx="4046220" cy="3413999"/>
            <a:chOff x="2445385" y="1633115"/>
            <a:chExt cx="4046220" cy="3413999"/>
          </a:xfrm>
        </p:grpSpPr>
        <p:graphicFrame>
          <p:nvGraphicFramePr>
            <p:cNvPr id="7" name="Object 6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1387903"/>
                </p:ext>
              </p:extLst>
            </p:nvPr>
          </p:nvGraphicFramePr>
          <p:xfrm>
            <a:off x="2445385" y="1633115"/>
            <a:ext cx="4046220" cy="34139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3" name="Packager Shell Object" showAsIcon="1" r:id="rId4" imgW="914400" imgH="771480" progId="Package">
                    <p:embed/>
                  </p:oleObj>
                </mc:Choice>
                <mc:Fallback>
                  <p:oleObj name="Packager Shell Object" showAsIcon="1" r:id="rId4" imgW="914400" imgH="771480" progId="Package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5385" y="1633115"/>
                          <a:ext cx="4046220" cy="34139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2680970" y="3253546"/>
              <a:ext cx="3575050" cy="7186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4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সুইচের</a:t>
              </a:r>
              <a:r>
                <a:rPr lang="en-US" sz="4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কাজ</a:t>
              </a:r>
              <a:endParaRPr lang="en-US" sz="4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2000" y="5105400"/>
            <a:ext cx="7620000" cy="143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হাবের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সুইচ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সুইচের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যুক্ত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প্রত্যেকটি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যন্ত্রকে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পৃথকভাবে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সনাক্ত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হাব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2250292"/>
            <a:ext cx="2662213" cy="2970578"/>
            <a:chOff x="533400" y="1990143"/>
            <a:chExt cx="2662213" cy="2970578"/>
          </a:xfrm>
        </p:grpSpPr>
        <p:pic>
          <p:nvPicPr>
            <p:cNvPr id="6146" name="Picture 2" descr="http://thesceneisdead.com/wp-content/uploads/2013/04/wireless-route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39"/>
            <a:stretch/>
          </p:blipFill>
          <p:spPr bwMode="auto">
            <a:xfrm>
              <a:off x="533400" y="1990143"/>
              <a:ext cx="2662213" cy="2266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73111" y="4412879"/>
              <a:ext cx="1465263" cy="5478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32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রাউটার</a:t>
              </a:r>
              <a:endParaRPr lang="en-US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32164" y="3592183"/>
            <a:ext cx="1128317" cy="933726"/>
            <a:chOff x="2190965" y="3515108"/>
            <a:chExt cx="1128317" cy="933726"/>
          </a:xfrm>
        </p:grpSpPr>
        <p:pic>
          <p:nvPicPr>
            <p:cNvPr id="6154" name="Picture 10" descr="http://files.softicons.com/download/internet-icons/blue-jelly-social-icons-by-webtreatsetc/png/256/webtreatsetc-blue-jelly-mai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069" y="3515108"/>
              <a:ext cx="706823" cy="70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190965" y="4107202"/>
              <a:ext cx="1128317" cy="3416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ডাটা</a:t>
              </a:r>
              <a:r>
                <a:rPr lang="en-US" sz="18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8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প্যাকেট</a:t>
              </a:r>
              <a:endParaRPr lang="en-US" sz="1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রাউটার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25511" y="5408415"/>
            <a:ext cx="7010400" cy="1266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রাউটার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ইনটারনেট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সংযোগ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কাঙ্ক্ষিত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ডাটাটি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প্যাকেট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আকারে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সহজে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গন্তব্যে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পৌছানোর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পথ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নির্দেশ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করে ।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152" name="Picture 8" descr="http://www.convergia.com/business-phone-systems-imgs/high-speed-internet-access-butt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" y="579519"/>
            <a:ext cx="2730501" cy="256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811167" y="2851189"/>
            <a:ext cx="1647033" cy="1873211"/>
            <a:chOff x="6811167" y="2781986"/>
            <a:chExt cx="1647033" cy="1873211"/>
          </a:xfrm>
        </p:grpSpPr>
        <p:pic>
          <p:nvPicPr>
            <p:cNvPr id="27" name="Picture 4" descr="http://img2.wikia.nocookie.net/__cb20100421004434/gtawiki/images/c/c9/Computer_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687" y="2781986"/>
              <a:ext cx="1292225" cy="133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811167" y="4119666"/>
              <a:ext cx="1647033" cy="5355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32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কম্পিউটার</a:t>
              </a:r>
              <a:endParaRPr lang="en-US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cxnSp>
        <p:nvCxnSpPr>
          <p:cNvPr id="14" name="Straight Connector 13"/>
          <p:cNvCxnSpPr>
            <a:endCxn id="27" idx="1"/>
          </p:cNvCxnSpPr>
          <p:nvPr/>
        </p:nvCxnSpPr>
        <p:spPr bwMode="auto">
          <a:xfrm flipV="1">
            <a:off x="3200400" y="3520029"/>
            <a:ext cx="3697287" cy="417693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533 L 0.57657 -0.08426 " pathEditMode="fixed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63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রাউটার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5790" y="4341553"/>
            <a:ext cx="808482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ডাটা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প্যাকেট হচ্ছে 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নেটও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র্কের মধ্যদি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য়ে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যে ডাটা বা তথ্য প্রবাহিত 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তার একটি ব্লক বা একক । উৎস থেকে গন্তব্যে 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যাও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জন্য উৎস থেকে প্রেরণ করা ডাটার সম্পূর্ণ অংশ একেবারে না 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গি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য়ে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ছোট ছোট ব্লক আকারে 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নেটও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র্কের মধ্যদি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য়ে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প্রবাহিত 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082039"/>
              </p:ext>
            </p:extLst>
          </p:nvPr>
        </p:nvGraphicFramePr>
        <p:xfrm>
          <a:off x="2884170" y="2162899"/>
          <a:ext cx="3238500" cy="2732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170" y="2162899"/>
                        <a:ext cx="3238500" cy="2732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4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181600"/>
            <a:ext cx="7664660" cy="6096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হাব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সুইচ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রাউটারের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নির্ধারণ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উপস্থাপন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0934" y="2051153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  <a:endParaRPr lang="bn-BD" sz="36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48293" y="2716966"/>
            <a:ext cx="5867400" cy="1893133"/>
            <a:chOff x="1752600" y="2895600"/>
            <a:chExt cx="5867400" cy="1893133"/>
          </a:xfrm>
        </p:grpSpPr>
        <p:pic>
          <p:nvPicPr>
            <p:cNvPr id="8194" name="Picture 2" descr="http://www.iconshock.com/img_jpg/VISTA/computer_gadgets/jpg/256/wireless_router_ic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895600"/>
              <a:ext cx="1676400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http://www.iconshock.com/img_jpg/BRILLIANT/computer_gadgets/jpg/256/hub_ic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040506"/>
              <a:ext cx="1712314" cy="171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http://www.iconshock.com/img_jpg/BRILLIANT/computer_gadgets/jpg/256/switch_ico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656" y="3040506"/>
              <a:ext cx="1748227" cy="1748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u="sng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2971800"/>
          </a:xfrm>
        </p:spPr>
        <p:txBody>
          <a:bodyPr/>
          <a:lstStyle/>
          <a:p>
            <a:pPr algn="just">
              <a:buFont typeface="Symbol" panose="05050102010706020507" pitchFamily="18" charset="2"/>
              <a:buChar char="Þ"/>
            </a:pPr>
            <a:r>
              <a:rPr lang="bn-BD" b="1" dirty="0" smtClean="0">
                <a:latin typeface="+mj-lt"/>
                <a:cs typeface="Nikosh" pitchFamily="2" charset="0"/>
              </a:rPr>
              <a:t> নেটওয়ার্ক </a:t>
            </a:r>
            <a:r>
              <a:rPr lang="bn-BD" b="1" dirty="0" smtClean="0">
                <a:latin typeface="+mj-lt"/>
                <a:cs typeface="Nikosh" pitchFamily="2" charset="0"/>
              </a:rPr>
              <a:t>ব্যবহার করার জন্য আমরা কোন যন্ত্রটি </a:t>
            </a:r>
            <a:r>
              <a:rPr lang="bn-BD" b="1" dirty="0" smtClean="0">
                <a:latin typeface="+mj-lt"/>
                <a:cs typeface="Nikosh" pitchFamily="2" charset="0"/>
              </a:rPr>
              <a:t>       সহজে ব্যবহার </a:t>
            </a:r>
            <a:r>
              <a:rPr lang="bn-BD" b="1" dirty="0" smtClean="0">
                <a:latin typeface="+mj-lt"/>
                <a:cs typeface="Nikosh" pitchFamily="2" charset="0"/>
              </a:rPr>
              <a:t>করতে পারি ?</a:t>
            </a:r>
          </a:p>
          <a:p>
            <a:pPr marL="0" indent="0" algn="just">
              <a:buNone/>
            </a:pPr>
            <a:r>
              <a:rPr lang="en-US" b="1" dirty="0">
                <a:cs typeface="Nikosh" pitchFamily="2" charset="0"/>
                <a:sym typeface="Symbol" panose="05050102010706020507" pitchFamily="18" charset="2"/>
              </a:rPr>
              <a:t> </a:t>
            </a:r>
            <a:r>
              <a:rPr lang="bn-BD" b="1" dirty="0" smtClean="0">
                <a:cs typeface="Nikosh" pitchFamily="2" charset="0"/>
                <a:sym typeface="Symbol" panose="05050102010706020507" pitchFamily="18" charset="2"/>
              </a:rPr>
              <a:t> </a:t>
            </a:r>
            <a:r>
              <a:rPr lang="bn-BD" b="1" dirty="0" smtClean="0">
                <a:latin typeface="+mj-lt"/>
                <a:cs typeface="Nikosh" pitchFamily="2" charset="0"/>
              </a:rPr>
              <a:t>হাব </a:t>
            </a:r>
            <a:r>
              <a:rPr lang="bn-BD" b="1" dirty="0" smtClean="0">
                <a:latin typeface="+mj-lt"/>
                <a:cs typeface="Nikosh" pitchFamily="2" charset="0"/>
              </a:rPr>
              <a:t>এর সুবিধা ও অসুবিধা কি </a:t>
            </a:r>
            <a:r>
              <a:rPr lang="bn-BD" b="1" dirty="0" smtClean="0">
                <a:latin typeface="+mj-lt"/>
                <a:cs typeface="Nikosh" pitchFamily="2" charset="0"/>
              </a:rPr>
              <a:t>?</a:t>
            </a:r>
            <a:endParaRPr lang="en-US" b="1" dirty="0" smtClean="0">
              <a:latin typeface="+mj-lt"/>
              <a:cs typeface="Nikosh" pitchFamily="2" charset="0"/>
            </a:endParaRPr>
          </a:p>
          <a:p>
            <a:pPr marL="0" indent="0" algn="just">
              <a:buNone/>
            </a:pPr>
            <a:r>
              <a:rPr lang="en-US" b="1" dirty="0">
                <a:cs typeface="Nikosh" pitchFamily="2" charset="0"/>
                <a:sym typeface="Symbol" panose="05050102010706020507" pitchFamily="18" charset="2"/>
              </a:rPr>
              <a:t> </a:t>
            </a:r>
            <a:r>
              <a:rPr lang="bn-BD" b="1" dirty="0" smtClean="0">
                <a:cs typeface="Nikosh" pitchFamily="2" charset="0"/>
                <a:sym typeface="Symbol" panose="05050102010706020507" pitchFamily="18" charset="2"/>
              </a:rPr>
              <a:t> </a:t>
            </a:r>
            <a:r>
              <a:rPr lang="en-US" b="1" dirty="0" err="1" smtClean="0">
                <a:latin typeface="+mj-lt"/>
                <a:cs typeface="Nikosh" pitchFamily="2" charset="0"/>
              </a:rPr>
              <a:t>রাউটার</a:t>
            </a:r>
            <a:r>
              <a:rPr lang="en-US" b="1" dirty="0" smtClean="0">
                <a:latin typeface="+mj-lt"/>
                <a:cs typeface="Nikosh" pitchFamily="2" charset="0"/>
              </a:rPr>
              <a:t> </a:t>
            </a:r>
            <a:r>
              <a:rPr lang="en-US" b="1" dirty="0" err="1" smtClean="0">
                <a:latin typeface="+mj-lt"/>
                <a:cs typeface="Nikosh" pitchFamily="2" charset="0"/>
              </a:rPr>
              <a:t>কি</a:t>
            </a:r>
            <a:r>
              <a:rPr lang="en-US" b="1" dirty="0" smtClean="0">
                <a:latin typeface="+mj-lt"/>
                <a:cs typeface="Nikosh" pitchFamily="2" charset="0"/>
              </a:rPr>
              <a:t> ?</a:t>
            </a:r>
          </a:p>
          <a:p>
            <a:pPr marL="0" indent="0" algn="just">
              <a:buNone/>
            </a:pPr>
            <a:r>
              <a:rPr lang="en-US" b="1" dirty="0">
                <a:cs typeface="Nikosh" pitchFamily="2" charset="0"/>
                <a:sym typeface="Symbol" panose="05050102010706020507" pitchFamily="18" charset="2"/>
              </a:rPr>
              <a:t> </a:t>
            </a:r>
            <a:r>
              <a:rPr lang="bn-BD" b="1" dirty="0" smtClean="0">
                <a:cs typeface="Nikosh" pitchFamily="2" charset="0"/>
                <a:sym typeface="Symbol" panose="05050102010706020507" pitchFamily="18" charset="2"/>
              </a:rPr>
              <a:t> </a:t>
            </a:r>
            <a:r>
              <a:rPr lang="en-US" b="1" dirty="0" err="1" smtClean="0">
                <a:latin typeface="+mj-lt"/>
                <a:cs typeface="Nikosh" pitchFamily="2" charset="0"/>
              </a:rPr>
              <a:t>মডেম</a:t>
            </a:r>
            <a:r>
              <a:rPr lang="en-US" b="1" dirty="0" smtClean="0">
                <a:latin typeface="+mj-lt"/>
                <a:cs typeface="Nikosh" pitchFamily="2" charset="0"/>
              </a:rPr>
              <a:t> </a:t>
            </a:r>
            <a:r>
              <a:rPr lang="en-US" b="1" dirty="0" err="1" smtClean="0">
                <a:latin typeface="+mj-lt"/>
                <a:cs typeface="Nikosh" pitchFamily="2" charset="0"/>
              </a:rPr>
              <a:t>কি</a:t>
            </a:r>
            <a:r>
              <a:rPr lang="en-US" b="1" dirty="0" smtClean="0">
                <a:latin typeface="+mj-lt"/>
                <a:cs typeface="Nikosh" pitchFamily="2" charset="0"/>
              </a:rPr>
              <a:t> </a:t>
            </a:r>
            <a:r>
              <a:rPr lang="en-US" b="1" dirty="0" err="1" smtClean="0">
                <a:latin typeface="+mj-lt"/>
                <a:cs typeface="Nikosh" pitchFamily="2" charset="0"/>
              </a:rPr>
              <a:t>কাজে</a:t>
            </a:r>
            <a:r>
              <a:rPr lang="en-US" b="1" dirty="0" smtClean="0">
                <a:latin typeface="+mj-lt"/>
                <a:cs typeface="Nikosh" pitchFamily="2" charset="0"/>
              </a:rPr>
              <a:t> </a:t>
            </a:r>
            <a:r>
              <a:rPr lang="en-US" b="1" dirty="0" err="1" smtClean="0">
                <a:latin typeface="+mj-lt"/>
                <a:cs typeface="Nikosh" pitchFamily="2" charset="0"/>
              </a:rPr>
              <a:t>ব্যবহার</a:t>
            </a:r>
            <a:r>
              <a:rPr lang="en-US" b="1" dirty="0" smtClean="0">
                <a:latin typeface="+mj-lt"/>
                <a:cs typeface="Nikosh" pitchFamily="2" charset="0"/>
              </a:rPr>
              <a:t> </a:t>
            </a:r>
            <a:r>
              <a:rPr lang="en-US" b="1" dirty="0" err="1" smtClean="0">
                <a:latin typeface="+mj-lt"/>
                <a:cs typeface="Nikosh" pitchFamily="2" charset="0"/>
              </a:rPr>
              <a:t>হয়</a:t>
            </a:r>
            <a:r>
              <a:rPr lang="en-US" b="1" dirty="0" smtClean="0">
                <a:latin typeface="+mj-lt"/>
                <a:cs typeface="Nikosh" pitchFamily="2" charset="0"/>
              </a:rPr>
              <a:t> ? </a:t>
            </a:r>
            <a:endParaRPr lang="bn-BD" b="1" dirty="0" smtClean="0">
              <a:latin typeface="+mj-lt"/>
              <a:cs typeface="Nikosh" pitchFamily="2" charset="0"/>
            </a:endParaRPr>
          </a:p>
          <a:p>
            <a:pPr marL="0" indent="0">
              <a:buNone/>
            </a:pPr>
            <a:endParaRPr lang="en-US" dirty="0" smtClean="0">
              <a:latin typeface="+mj-lt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800600"/>
            <a:ext cx="7315200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করতে পারি তার এ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কটি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bn-BD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800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89919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1084"/>
            <a:ext cx="6400800" cy="6400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85651"/>
            <a:ext cx="990600" cy="304801"/>
          </a:xfrm>
        </p:spPr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195337">
            <a:off x="2168265" y="3259446"/>
            <a:ext cx="4655069" cy="2455288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60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166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1752600"/>
            <a:ext cx="3352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800" b="1" u="sng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4800" b="1" u="sng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4800" b="1" u="sng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1600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১২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3400" y="1752600"/>
            <a:ext cx="4495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600" b="1" u="sng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36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bn-BD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4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আনোয়ারুল</a:t>
            </a:r>
            <a:r>
              <a:rPr lang="en-US" sz="4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ইসলাম</a:t>
            </a:r>
            <a:endParaRPr lang="en-US" sz="4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শিমুলবাড়ী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ইসলামিয়া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দাখিল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মাদ্রাসা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ফুলবাড়ী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কুড়িগ্রাম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sz="20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০১৭২২৯০৬৩২৪ </a:t>
            </a:r>
            <a:endParaRPr lang="bn-BD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571999"/>
            <a:ext cx="1981200" cy="127541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57200"/>
            <a:ext cx="350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bn-BD" sz="4800" b="1" u="sng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r>
              <a:rPr lang="bn-BD" u="sng" dirty="0" smtClean="0"/>
              <a:t> </a:t>
            </a: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18" y="1208735"/>
            <a:ext cx="8229600" cy="747357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ছবিগুলো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সংক্রান্ত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752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00068"/>
            <a:ext cx="3175000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1"/>
          <a:stretch/>
        </p:blipFill>
        <p:spPr>
          <a:xfrm>
            <a:off x="5029200" y="2213624"/>
            <a:ext cx="3133058" cy="266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8958" y="1135744"/>
            <a:ext cx="83058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endParaRPr lang="en-US" sz="6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2" descr="http://www.iconshock.com/img_jpg/VISTA/computer_gadgets/jpg/256/wireless_rout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86" y="2667000"/>
            <a:ext cx="344351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04" y="2895600"/>
            <a:ext cx="3612396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382000" cy="2819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  <a:sym typeface="Symbol" panose="05050102010706020507" pitchFamily="18" charset="2"/>
              </a:rPr>
              <a:t>হাব, সুইচ, মডেম এবং রাউটার চিনতে পারবে। 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 eaLnBrk="1" hangingPunct="1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হাব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অসুবিধা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BD" sz="3600" b="1" dirty="0">
                <a:latin typeface="Shonar Bangla" panose="020B0502040204020203" pitchFamily="34" charset="0"/>
                <a:cs typeface="Shonar Bangla" panose="020B0502040204020203" pitchFamily="34" charset="0"/>
                <a:sym typeface="Symbol" panose="05050102010706020507" pitchFamily="18" charset="2"/>
              </a:rPr>
              <a:t> ।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600" b="1" dirty="0" smtClean="0">
              <a:latin typeface="Nikosh" pitchFamily="2" charset="0"/>
              <a:cs typeface="Nikosh" pitchFamily="2" charset="0"/>
            </a:endParaRPr>
          </a:p>
          <a:p>
            <a:pPr marL="0" indent="0" eaLnBrk="1" hangingPunct="1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সুইচ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এর ব্যবহার সম্পর্কে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জানতে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BD" sz="3600" b="1" dirty="0">
                <a:latin typeface="Shonar Bangla" panose="020B0502040204020203" pitchFamily="34" charset="0"/>
                <a:cs typeface="Shonar Bangla" panose="020B0502040204020203" pitchFamily="34" charset="0"/>
                <a:sym typeface="Symbol" panose="05050102010706020507" pitchFamily="18" charset="2"/>
              </a:rPr>
              <a:t> ।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  <a:p>
            <a:pPr marL="0" indent="0" eaLnBrk="1" hangingPunct="1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রাউটার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কার্যপ্রণালী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6" y="3733800"/>
            <a:ext cx="3114675" cy="14668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492177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2" y="3352800"/>
            <a:ext cx="2476500" cy="18478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676400" y="2580338"/>
            <a:ext cx="197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824037" y="2656538"/>
            <a:ext cx="167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bn-BD" dirty="0" smtClean="0">
                <a:latin typeface="+mn-lt"/>
              </a:rPr>
              <a:t>মডেম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Siyam Rupali" pitchFamily="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504950" y="5309053"/>
            <a:ext cx="167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bn-BD" dirty="0" smtClean="0">
                <a:latin typeface="+mn-lt"/>
              </a:rPr>
              <a:t>হাব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Siyam Rupali" pitchFamily="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338762" y="5550283"/>
            <a:ext cx="167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bn-BD" dirty="0" smtClean="0">
                <a:latin typeface="+mn-lt"/>
              </a:rPr>
              <a:t>রাউটার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Siyam Rupali" pitchFamily="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338762" y="2756863"/>
            <a:ext cx="167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Siyam Rupali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7" y="1031042"/>
            <a:ext cx="2952750" cy="15525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5715000" y="2667000"/>
            <a:ext cx="167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bn-BD" dirty="0" smtClean="0">
                <a:latin typeface="+mn-lt"/>
              </a:rPr>
              <a:t>ল্যান কাড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হাব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8620" y="4488821"/>
            <a:ext cx="796953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দুই-এর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অধিক কম্পিউটারের মধ্যে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নেটও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য়ার্ক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তৈরি করতে হলে এমন একটি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কেন্দ্রী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ডিভাইসের দরকার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যা প্রতিটি কম্পিউটারকে সংযুক্ত করতে পারে। এ ডিভাইসকে হাব বলে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26" name="Picture 2" descr="http://images.wisegeek.com/network-hub-with-cab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0"/>
          <a:stretch/>
        </p:blipFill>
        <p:spPr bwMode="auto">
          <a:xfrm>
            <a:off x="685800" y="1683030"/>
            <a:ext cx="3574864" cy="170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onrad.com/medias/global/ce/9000_9999/9700/9750/9754/975432_LB_00_FB.EPS_1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4" b="22937"/>
          <a:stretch/>
        </p:blipFill>
        <p:spPr bwMode="auto">
          <a:xfrm>
            <a:off x="4854315" y="1886429"/>
            <a:ext cx="3503839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হাব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AutoShape 2" descr="http://us.dlink.com/wp-content/uploads/2014/03/DUB-H7-B1.png"/>
          <p:cNvSpPr>
            <a:spLocks noChangeAspect="1" noChangeArrowheads="1"/>
          </p:cNvSpPr>
          <p:nvPr/>
        </p:nvSpPr>
        <p:spPr bwMode="auto">
          <a:xfrm>
            <a:off x="155575" y="-1227138"/>
            <a:ext cx="4552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683883055"/>
              </p:ext>
            </p:extLst>
          </p:nvPr>
        </p:nvGraphicFramePr>
        <p:xfrm>
          <a:off x="1862137" y="1219200"/>
          <a:ext cx="5692775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55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হাব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AutoShape 2" descr="http://us.dlink.com/wp-content/uploads/2014/03/DUB-H7-B1.png"/>
          <p:cNvSpPr>
            <a:spLocks noChangeAspect="1" noChangeArrowheads="1"/>
          </p:cNvSpPr>
          <p:nvPr/>
        </p:nvSpPr>
        <p:spPr bwMode="auto">
          <a:xfrm>
            <a:off x="155575" y="-1227138"/>
            <a:ext cx="4552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066080141"/>
              </p:ext>
            </p:extLst>
          </p:nvPr>
        </p:nvGraphicFramePr>
        <p:xfrm>
          <a:off x="462197" y="1219200"/>
          <a:ext cx="8001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77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l">
      <a:majorFont>
        <a:latin typeface="Shonar Bangla"/>
        <a:ea typeface=""/>
        <a:cs typeface="Arial"/>
      </a:majorFont>
      <a:minorFont>
        <a:latin typeface="Shonar Bangl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429</Words>
  <Application>Microsoft Office PowerPoint</Application>
  <PresentationFormat>On-screen Show (4:3)</PresentationFormat>
  <Paragraphs>106</Paragraphs>
  <Slides>17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Nikosh</vt:lpstr>
      <vt:lpstr>Shonar Bangla</vt:lpstr>
      <vt:lpstr>Siyam Rupali</vt:lpstr>
      <vt:lpstr>Symbol</vt:lpstr>
      <vt:lpstr>Times New Roman</vt:lpstr>
      <vt:lpstr>Vrinda</vt:lpstr>
      <vt:lpstr>Default Design</vt:lpstr>
      <vt:lpstr>Packager Shell Object</vt:lpstr>
      <vt:lpstr>PowerPoint Presentation</vt:lpstr>
      <vt:lpstr>PowerPoint Presentation</vt:lpstr>
      <vt:lpstr>ছবিগুলো কী সংক্রান্ত যন্ত্রপাতি?</vt:lpstr>
      <vt:lpstr>PowerPoint Presentation</vt:lpstr>
      <vt:lpstr>শিখনফল</vt:lpstr>
      <vt:lpstr>PowerPoint Presentation</vt:lpstr>
      <vt:lpstr>হাব</vt:lpstr>
      <vt:lpstr>হাব </vt:lpstr>
      <vt:lpstr>হাব </vt:lpstr>
      <vt:lpstr>সুইচ  </vt:lpstr>
      <vt:lpstr>সুইচ </vt:lpstr>
      <vt:lpstr>রাউটার </vt:lpstr>
      <vt:lpstr>রাউটার </vt:lpstr>
      <vt:lpstr>দলগত কাজ</vt:lpstr>
      <vt:lpstr>মূল্যায়ন</vt:lpstr>
      <vt:lpstr>বাড়ির কাজ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ANOWARUL</cp:lastModifiedBy>
  <cp:revision>230</cp:revision>
  <dcterms:created xsi:type="dcterms:W3CDTF">2014-05-10T11:53:28Z</dcterms:created>
  <dcterms:modified xsi:type="dcterms:W3CDTF">2020-03-10T06:18:31Z</dcterms:modified>
</cp:coreProperties>
</file>