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97" r:id="rId2"/>
  </p:sldMasterIdLst>
  <p:sldIdLst>
    <p:sldId id="258" r:id="rId3"/>
    <p:sldId id="259" r:id="rId4"/>
    <p:sldId id="271" r:id="rId5"/>
    <p:sldId id="274" r:id="rId6"/>
    <p:sldId id="261" r:id="rId7"/>
    <p:sldId id="262" r:id="rId8"/>
    <p:sldId id="273" r:id="rId9"/>
    <p:sldId id="263" r:id="rId10"/>
    <p:sldId id="260" r:id="rId11"/>
    <p:sldId id="272" r:id="rId12"/>
    <p:sldId id="266" r:id="rId13"/>
    <p:sldId id="275" r:id="rId14"/>
    <p:sldId id="276" r:id="rId15"/>
    <p:sldId id="265" r:id="rId16"/>
    <p:sldId id="264" r:id="rId17"/>
    <p:sldId id="267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06524-8D77-40CF-9A02-AFD00EAEA777}" type="doc">
      <dgm:prSet loTypeId="urn:microsoft.com/office/officeart/2005/8/layout/vList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59B41-77C6-4656-8BB0-CCB5625901AC}">
      <dgm:prSet phldrT="[Text]" custT="1"/>
      <dgm:spPr/>
      <dgm:t>
        <a:bodyPr/>
        <a:lstStyle/>
        <a:p>
          <a:r>
            <a:rPr lang="bn-IN" sz="199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প্রসেসর </a:t>
          </a:r>
          <a:endParaRPr lang="en-US" sz="19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3471FA-70A0-48E6-A7FF-CCF355467709}" type="parTrans" cxnId="{0470F840-F58B-4EA4-9F16-28CCE023848F}">
      <dgm:prSet/>
      <dgm:spPr/>
      <dgm:t>
        <a:bodyPr/>
        <a:lstStyle/>
        <a:p>
          <a:endParaRPr lang="en-US"/>
        </a:p>
      </dgm:t>
    </dgm:pt>
    <dgm:pt modelId="{EA4328EE-ABFE-4FD6-A0A5-32351C37F583}" type="sibTrans" cxnId="{0470F840-F58B-4EA4-9F16-28CCE023848F}">
      <dgm:prSet/>
      <dgm:spPr/>
      <dgm:t>
        <a:bodyPr/>
        <a:lstStyle/>
        <a:p>
          <a:endParaRPr lang="en-US"/>
        </a:p>
      </dgm:t>
    </dgm:pt>
    <dgm:pt modelId="{9BBD98CD-B8FB-44FD-A4B6-117A70A878E7}" type="pres">
      <dgm:prSet presAssocID="{F9906524-8D77-40CF-9A02-AFD00EAEA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E006A-E31E-44A2-AE19-57A96CB5BCF5}" type="pres">
      <dgm:prSet presAssocID="{C1E59B41-77C6-4656-8BB0-CCB5625901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17748-7366-4B14-BB97-4CF1BCC64FFB}" type="presOf" srcId="{C1E59B41-77C6-4656-8BB0-CCB5625901AC}" destId="{FACE006A-E31E-44A2-AE19-57A96CB5BCF5}" srcOrd="0" destOrd="0" presId="urn:microsoft.com/office/officeart/2005/8/layout/vList2"/>
    <dgm:cxn modelId="{0470F840-F58B-4EA4-9F16-28CCE023848F}" srcId="{F9906524-8D77-40CF-9A02-AFD00EAEA777}" destId="{C1E59B41-77C6-4656-8BB0-CCB5625901AC}" srcOrd="0" destOrd="0" parTransId="{973471FA-70A0-48E6-A7FF-CCF355467709}" sibTransId="{EA4328EE-ABFE-4FD6-A0A5-32351C37F583}"/>
    <dgm:cxn modelId="{E79D2ED6-D25C-4993-A683-E647F372918F}" type="presOf" srcId="{F9906524-8D77-40CF-9A02-AFD00EAEA777}" destId="{9BBD98CD-B8FB-44FD-A4B6-117A70A878E7}" srcOrd="0" destOrd="0" presId="urn:microsoft.com/office/officeart/2005/8/layout/vList2"/>
    <dgm:cxn modelId="{5AA1F169-D3A9-4F76-9F93-04252FB0C1A4}" type="presParOf" srcId="{9BBD98CD-B8FB-44FD-A4B6-117A70A878E7}" destId="{FACE006A-E31E-44A2-AE19-57A96CB5BC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A8865-4E6C-459A-915D-F7675C2D53BB}" type="doc">
      <dgm:prSet loTypeId="urn:microsoft.com/office/officeart/2005/8/layout/hProcess3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7947A2-C53E-45AA-9380-F70192760A56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4E3152-1851-44BD-B22D-A84D45333A38}" type="parTrans" cxnId="{16A783EA-E40D-49E6-A0E1-FEFF082B3C69}">
      <dgm:prSet/>
      <dgm:spPr/>
      <dgm:t>
        <a:bodyPr/>
        <a:lstStyle/>
        <a:p>
          <a:endParaRPr lang="en-US"/>
        </a:p>
      </dgm:t>
    </dgm:pt>
    <dgm:pt modelId="{B581EBCE-9DA1-4510-8B4D-1BFFA1AEC230}" type="sibTrans" cxnId="{16A783EA-E40D-49E6-A0E1-FEFF082B3C69}">
      <dgm:prSet/>
      <dgm:spPr/>
      <dgm:t>
        <a:bodyPr/>
        <a:lstStyle/>
        <a:p>
          <a:endParaRPr lang="en-US"/>
        </a:p>
      </dgm:t>
    </dgm:pt>
    <dgm:pt modelId="{1A888018-7230-4A06-8988-295A96722E8E}" type="pres">
      <dgm:prSet presAssocID="{767A8865-4E6C-459A-915D-F7675C2D53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2ED8F-EB32-4433-B04C-49BF1349E9AA}" type="pres">
      <dgm:prSet presAssocID="{767A8865-4E6C-459A-915D-F7675C2D53BB}" presName="dummy" presStyleCnt="0"/>
      <dgm:spPr/>
    </dgm:pt>
    <dgm:pt modelId="{EBB99EF4-C50C-4AAE-9762-2773C8E109BD}" type="pres">
      <dgm:prSet presAssocID="{767A8865-4E6C-459A-915D-F7675C2D53BB}" presName="linH" presStyleCnt="0"/>
      <dgm:spPr/>
    </dgm:pt>
    <dgm:pt modelId="{035AC122-6FA6-4E06-A6FE-93496D553CFE}" type="pres">
      <dgm:prSet presAssocID="{767A8865-4E6C-459A-915D-F7675C2D53BB}" presName="padding1" presStyleCnt="0"/>
      <dgm:spPr/>
    </dgm:pt>
    <dgm:pt modelId="{7819C555-2603-476B-A1D5-7C2734FA24DC}" type="pres">
      <dgm:prSet presAssocID="{D37947A2-C53E-45AA-9380-F70192760A56}" presName="linV" presStyleCnt="0"/>
      <dgm:spPr/>
    </dgm:pt>
    <dgm:pt modelId="{75DBD905-AB59-48A2-A670-202054B99573}" type="pres">
      <dgm:prSet presAssocID="{D37947A2-C53E-45AA-9380-F70192760A56}" presName="spVertical1" presStyleCnt="0"/>
      <dgm:spPr/>
    </dgm:pt>
    <dgm:pt modelId="{9C453474-540E-4724-ABCF-D50256928B69}" type="pres">
      <dgm:prSet presAssocID="{D37947A2-C53E-45AA-9380-F70192760A56}" presName="parTx" presStyleLbl="revTx" presStyleIdx="0" presStyleCnt="1" custScaleX="55601" custScaleY="96148" custLinFactNeighborX="-32369" custLinFactNeighborY="-68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31203-B6D6-44C0-BA39-CDD4F4A4E4AF}" type="pres">
      <dgm:prSet presAssocID="{D37947A2-C53E-45AA-9380-F70192760A56}" presName="spVertical2" presStyleCnt="0"/>
      <dgm:spPr/>
    </dgm:pt>
    <dgm:pt modelId="{49D78EE9-7FAC-4999-B434-C8CF629AB68E}" type="pres">
      <dgm:prSet presAssocID="{D37947A2-C53E-45AA-9380-F70192760A56}" presName="spVertical3" presStyleCnt="0"/>
      <dgm:spPr/>
    </dgm:pt>
    <dgm:pt modelId="{79614805-0A70-4958-B9E3-C2E7D8F56119}" type="pres">
      <dgm:prSet presAssocID="{767A8865-4E6C-459A-915D-F7675C2D53BB}" presName="padding2" presStyleCnt="0"/>
      <dgm:spPr/>
    </dgm:pt>
    <dgm:pt modelId="{FD27B335-C1E8-4D58-9872-8DBFB22DAB7A}" type="pres">
      <dgm:prSet presAssocID="{767A8865-4E6C-459A-915D-F7675C2D53BB}" presName="negArrow" presStyleCnt="0"/>
      <dgm:spPr/>
    </dgm:pt>
    <dgm:pt modelId="{C1417FAF-D192-4C25-B113-5B9CCD5D19A8}" type="pres">
      <dgm:prSet presAssocID="{767A8865-4E6C-459A-915D-F7675C2D53BB}" presName="backgroundArrow" presStyleLbl="node1" presStyleIdx="0" presStyleCnt="1" custScaleX="46162" custScaleY="61473" custLinFactNeighborY="-1317"/>
      <dgm:spPr/>
    </dgm:pt>
  </dgm:ptLst>
  <dgm:cxnLst>
    <dgm:cxn modelId="{88917FA3-B1E9-4E41-8A8B-915979138191}" type="presOf" srcId="{767A8865-4E6C-459A-915D-F7675C2D53BB}" destId="{1A888018-7230-4A06-8988-295A96722E8E}" srcOrd="0" destOrd="0" presId="urn:microsoft.com/office/officeart/2005/8/layout/hProcess3"/>
    <dgm:cxn modelId="{16A783EA-E40D-49E6-A0E1-FEFF082B3C69}" srcId="{767A8865-4E6C-459A-915D-F7675C2D53BB}" destId="{D37947A2-C53E-45AA-9380-F70192760A56}" srcOrd="0" destOrd="0" parTransId="{FE4E3152-1851-44BD-B22D-A84D45333A38}" sibTransId="{B581EBCE-9DA1-4510-8B4D-1BFFA1AEC230}"/>
    <dgm:cxn modelId="{7BB5C94A-42DF-4F68-9FC3-B15B72D5F1A6}" type="presOf" srcId="{D37947A2-C53E-45AA-9380-F70192760A56}" destId="{9C453474-540E-4724-ABCF-D50256928B69}" srcOrd="0" destOrd="0" presId="urn:microsoft.com/office/officeart/2005/8/layout/hProcess3"/>
    <dgm:cxn modelId="{9B157B6A-ED91-4321-A1AA-C12F4216DF63}" type="presParOf" srcId="{1A888018-7230-4A06-8988-295A96722E8E}" destId="{ECC2ED8F-EB32-4433-B04C-49BF1349E9AA}" srcOrd="0" destOrd="0" presId="urn:microsoft.com/office/officeart/2005/8/layout/hProcess3"/>
    <dgm:cxn modelId="{48FA679F-EF23-4E59-A22B-937F19CDA19D}" type="presParOf" srcId="{1A888018-7230-4A06-8988-295A96722E8E}" destId="{EBB99EF4-C50C-4AAE-9762-2773C8E109BD}" srcOrd="1" destOrd="0" presId="urn:microsoft.com/office/officeart/2005/8/layout/hProcess3"/>
    <dgm:cxn modelId="{67C2DFC4-8803-45B5-88C7-DACD4E143E2D}" type="presParOf" srcId="{EBB99EF4-C50C-4AAE-9762-2773C8E109BD}" destId="{035AC122-6FA6-4E06-A6FE-93496D553CFE}" srcOrd="0" destOrd="0" presId="urn:microsoft.com/office/officeart/2005/8/layout/hProcess3"/>
    <dgm:cxn modelId="{6E960C2D-CFC4-4FA9-834F-09C941C24C66}" type="presParOf" srcId="{EBB99EF4-C50C-4AAE-9762-2773C8E109BD}" destId="{7819C555-2603-476B-A1D5-7C2734FA24DC}" srcOrd="1" destOrd="0" presId="urn:microsoft.com/office/officeart/2005/8/layout/hProcess3"/>
    <dgm:cxn modelId="{73AE13CA-CB0C-47C6-936E-8B481286211D}" type="presParOf" srcId="{7819C555-2603-476B-A1D5-7C2734FA24DC}" destId="{75DBD905-AB59-48A2-A670-202054B99573}" srcOrd="0" destOrd="0" presId="urn:microsoft.com/office/officeart/2005/8/layout/hProcess3"/>
    <dgm:cxn modelId="{16B2C450-E088-4FB9-9DF2-E9B24CAA8FD8}" type="presParOf" srcId="{7819C555-2603-476B-A1D5-7C2734FA24DC}" destId="{9C453474-540E-4724-ABCF-D50256928B69}" srcOrd="1" destOrd="0" presId="urn:microsoft.com/office/officeart/2005/8/layout/hProcess3"/>
    <dgm:cxn modelId="{89C9FA40-07CE-4253-899D-DCF6CA1A4655}" type="presParOf" srcId="{7819C555-2603-476B-A1D5-7C2734FA24DC}" destId="{95C31203-B6D6-44C0-BA39-CDD4F4A4E4AF}" srcOrd="2" destOrd="0" presId="urn:microsoft.com/office/officeart/2005/8/layout/hProcess3"/>
    <dgm:cxn modelId="{2982A67A-5FC6-4C11-A459-56BA8BFB1853}" type="presParOf" srcId="{7819C555-2603-476B-A1D5-7C2734FA24DC}" destId="{49D78EE9-7FAC-4999-B434-C8CF629AB68E}" srcOrd="3" destOrd="0" presId="urn:microsoft.com/office/officeart/2005/8/layout/hProcess3"/>
    <dgm:cxn modelId="{B65F5DB0-0FDF-484B-B364-6BB035328A8F}" type="presParOf" srcId="{EBB99EF4-C50C-4AAE-9762-2773C8E109BD}" destId="{79614805-0A70-4958-B9E3-C2E7D8F56119}" srcOrd="2" destOrd="0" presId="urn:microsoft.com/office/officeart/2005/8/layout/hProcess3"/>
    <dgm:cxn modelId="{6FA84314-8893-4531-AA40-17763F3AF2D4}" type="presParOf" srcId="{EBB99EF4-C50C-4AAE-9762-2773C8E109BD}" destId="{FD27B335-C1E8-4D58-9872-8DBFB22DAB7A}" srcOrd="3" destOrd="0" presId="urn:microsoft.com/office/officeart/2005/8/layout/hProcess3"/>
    <dgm:cxn modelId="{D21BCBFC-89CB-435B-9789-2FC633EF42E5}" type="presParOf" srcId="{EBB99EF4-C50C-4AAE-9762-2773C8E109BD}" destId="{C1417FAF-D192-4C25-B113-5B9CCD5D19A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E006A-E31E-44A2-AE19-57A96CB5BCF5}">
      <dsp:nvSpPr>
        <dsp:cNvPr id="0" name=""/>
        <dsp:cNvSpPr/>
      </dsp:nvSpPr>
      <dsp:spPr>
        <a:xfrm>
          <a:off x="0" y="389808"/>
          <a:ext cx="8566331" cy="46390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8190" tIns="758190" rIns="758190" bIns="758190" numCol="1" spcCol="1270" anchor="ctr" anchorCtr="0">
          <a:noAutofit/>
          <a:sp3d extrusionH="28000" prstMaterial="matte"/>
        </a:bodyPr>
        <a:lstStyle/>
        <a:p>
          <a:pPr lvl="0" algn="l" defTabSz="8845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প্রসেসর </a:t>
          </a:r>
          <a:endParaRPr lang="en-US" sz="19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6460" y="616268"/>
        <a:ext cx="8113411" cy="4186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17FAF-D192-4C25-B113-5B9CCD5D19A8}">
      <dsp:nvSpPr>
        <dsp:cNvPr id="0" name=""/>
        <dsp:cNvSpPr/>
      </dsp:nvSpPr>
      <dsp:spPr>
        <a:xfrm>
          <a:off x="0" y="0"/>
          <a:ext cx="4299662" cy="177042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53474-540E-4724-ABCF-D50256928B69}">
      <dsp:nvSpPr>
        <dsp:cNvPr id="0" name=""/>
        <dsp:cNvSpPr/>
      </dsp:nvSpPr>
      <dsp:spPr>
        <a:xfrm>
          <a:off x="0" y="257560"/>
          <a:ext cx="4359529" cy="138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06400" rIns="0" bIns="406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57560"/>
        <a:ext cx="4359529" cy="138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8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28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49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8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7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88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9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0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3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24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2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6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0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50F60-9685-4735-94E1-046C1B9090EE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8EA6-8247-46E7-A21A-6AE5488D5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700" y="-560879"/>
            <a:ext cx="10213054" cy="26634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16600" b="1" spc="-354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354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spc="-354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1751530"/>
            <a:ext cx="8847786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9226369"/>
              </p:ext>
            </p:extLst>
          </p:nvPr>
        </p:nvGraphicFramePr>
        <p:xfrm>
          <a:off x="1593669" y="719666"/>
          <a:ext cx="85663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034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77335" y="5530095"/>
            <a:ext cx="2502998" cy="6477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 মেজর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23642" y="5508476"/>
            <a:ext cx="2502998" cy="647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>
                <a:latin typeface="NikoshBAN" pitchFamily="2" charset="0"/>
                <a:cs typeface="NikoshBAN" pitchFamily="2" charset="0"/>
              </a:rPr>
              <a:t>টেড হফ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4488" y="593668"/>
            <a:ext cx="5543726" cy="9005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 উদ্ভাবক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18" y="1885069"/>
            <a:ext cx="2846832" cy="3258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09" y="1705711"/>
            <a:ext cx="2798064" cy="32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7528663"/>
              </p:ext>
            </p:extLst>
          </p:nvPr>
        </p:nvGraphicFramePr>
        <p:xfrm>
          <a:off x="1078962" y="463641"/>
          <a:ext cx="9314289" cy="291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3037" y="3425780"/>
            <a:ext cx="977506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 উদভাবক কারা? </a:t>
            </a:r>
            <a:endParaRPr lang="en-US" sz="5400" dirty="0"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25" y="1184855"/>
            <a:ext cx="3271234" cy="1043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7335" y="3469470"/>
            <a:ext cx="3690124" cy="1076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 মেজর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78769" y="3469470"/>
            <a:ext cx="3164477" cy="107677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800" dirty="0">
                <a:latin typeface="NikoshBAN" pitchFamily="2" charset="0"/>
                <a:cs typeface="NikoshBAN" pitchFamily="2" charset="0"/>
              </a:rPr>
              <a:t>টেড হফ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7336" y="1483647"/>
            <a:ext cx="3574214" cy="104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ফেডাশরকো ফাগিন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5951" y="1339405"/>
            <a:ext cx="3477295" cy="1210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মাশাতোশি সীমা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300" y="457201"/>
            <a:ext cx="9601200" cy="9106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spc="177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 ইউনিটের সমন্বয়ে প্রসেসর গঠিত হয়।</a:t>
            </a:r>
            <a:endParaRPr lang="en-US" sz="5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221" y="5416603"/>
            <a:ext cx="4250394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যুক্তি ইউনিট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8400" y="5380462"/>
            <a:ext cx="3193384" cy="7948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 অংশ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5025" y="5407705"/>
            <a:ext cx="2903076" cy="7948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 স্মৃতি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22500" y="4806346"/>
            <a:ext cx="77940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88959" y="4062762"/>
            <a:ext cx="0" cy="76279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311901" y="4861564"/>
            <a:ext cx="1" cy="5736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57487" y="4853504"/>
            <a:ext cx="1" cy="5736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974007" y="4784291"/>
            <a:ext cx="1" cy="57365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80" y="1519707"/>
            <a:ext cx="3956304" cy="26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9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" y="828922"/>
            <a:ext cx="3306689" cy="32419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02" y="751899"/>
            <a:ext cx="3255345" cy="324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311"/>
          <a:stretch/>
        </p:blipFill>
        <p:spPr>
          <a:xfrm>
            <a:off x="3821719" y="828922"/>
            <a:ext cx="3298747" cy="32419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66072" y="106305"/>
            <a:ext cx="5843930" cy="7226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প্রসেসর কী দিয়ে তৈরি হয়?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1719" y="4073315"/>
            <a:ext cx="3298747" cy="7948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 সার্কিট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294" y="4090283"/>
            <a:ext cx="3290048" cy="794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4843" y="4027728"/>
            <a:ext cx="3255345" cy="7659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3200" y="4904560"/>
            <a:ext cx="5511800" cy="2103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মাইক্রোপ্রসেসরের ট্রানজিস্টরের সংখ্যা ছিল 2300টি আর বর্তমানের কোর আই সেভেন প্রসেসরের ট্রানজিস্টরের সংখ্যা 227,00,00,000টি।</a:t>
            </a:r>
          </a:p>
        </p:txBody>
      </p:sp>
    </p:spTree>
    <p:extLst>
      <p:ext uri="{BB962C8B-B14F-4D97-AF65-F5344CB8AC3E}">
        <p14:creationId xmlns:p14="http://schemas.microsoft.com/office/powerpoint/2010/main" val="3032585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51" y="5667994"/>
            <a:ext cx="12309635" cy="755228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bn-IN" sz="4200" spc="177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প্রসেসর কি দিয়ে তৈরী এবং প্রসেসরের ইউনিট কয়টি? </a:t>
            </a:r>
            <a:endParaRPr lang="bn-BD" sz="4200" spc="177" dirty="0">
              <a:ln w="1143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4142138" y="800449"/>
            <a:ext cx="4267200" cy="1096808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8500" b="1" spc="-177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500" b="1" spc="-177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500" b="1" spc="-177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500" b="1" spc="-177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25" y="2338090"/>
            <a:ext cx="7357557" cy="3329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38" y="205853"/>
            <a:ext cx="2663952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" y="-461972"/>
            <a:ext cx="3815841" cy="3132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98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333501" y="2908944"/>
            <a:ext cx="3737574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(ক) ২টি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6182" y="1940492"/>
            <a:ext cx="9885218" cy="775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১।  প্রসেসর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অংশের সমন্বয়ে গঠিত হয়?</a:t>
            </a:r>
          </a:p>
        </p:txBody>
      </p:sp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343388" y="5373720"/>
            <a:ext cx="3712316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6182" y="4585058"/>
            <a:ext cx="9885219" cy="7755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মাইক্রোপ্রসেসরের ট্রানজিস্টরের সংখ্যা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ছিল?</a:t>
            </a:r>
          </a:p>
        </p:txBody>
      </p:sp>
      <p:sp>
        <p:nvSpPr>
          <p:cNvPr id="6" name="TextBox 5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33501" y="6122347"/>
            <a:ext cx="3737574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304880" y="6160777"/>
            <a:ext cx="3879435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304880" y="5373723"/>
            <a:ext cx="3879435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spc="-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4200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4200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343388" y="3743491"/>
            <a:ext cx="3737574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(গ) ৪টি</a:t>
            </a:r>
          </a:p>
        </p:txBody>
      </p:sp>
      <p:sp>
        <p:nvSpPr>
          <p:cNvPr id="11" name="TextBox 1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7297955" y="2761019"/>
            <a:ext cx="3913333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(খ) ৩টি</a:t>
            </a:r>
          </a:p>
        </p:txBody>
      </p:sp>
      <p:sp>
        <p:nvSpPr>
          <p:cNvPr id="12" name="TextBox 1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7314767" y="3743491"/>
            <a:ext cx="3896521" cy="7755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7844" tIns="53922" rIns="107844" bIns="53922" rtlCol="0">
            <a:spAutoFit/>
          </a:bodyPr>
          <a:lstStyle/>
          <a:p>
            <a:r>
              <a:rPr lang="en-US" sz="4200" dirty="0">
                <a:latin typeface="NikoshBAN" pitchFamily="2" charset="0"/>
                <a:cs typeface="NikoshBAN" pitchFamily="2" charset="0"/>
              </a:rPr>
              <a:t>(ঘ) ৫টি </a:t>
            </a:r>
          </a:p>
        </p:txBody>
      </p:sp>
      <p:sp>
        <p:nvSpPr>
          <p:cNvPr id="13" name="Cross 12"/>
          <p:cNvSpPr/>
          <p:nvPr/>
        </p:nvSpPr>
        <p:spPr>
          <a:xfrm>
            <a:off x="3388087" y="1"/>
            <a:ext cx="3774831" cy="1338938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9600" b="1" spc="-17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1600" b="1" spc="-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111504" y="784217"/>
            <a:ext cx="6400799" cy="1233497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bn-BD" sz="8500" b="1" spc="-177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500" b="1" spc="-177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500" b="1" spc="-177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500" b="1" spc="-177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152" y="5496560"/>
            <a:ext cx="12261848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6400" spc="-177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প্রসেসর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400" spc="-177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spc="-177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6400" spc="-177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400" spc="-177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22" y="1686560"/>
            <a:ext cx="79612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159" y="4826673"/>
            <a:ext cx="5812782" cy="2617276"/>
          </a:xfrm>
          <a:prstGeom prst="rect">
            <a:avLst/>
          </a:prstGeom>
          <a:noFill/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13600" b="1" spc="-354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300" b="1" spc="-354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600" b="1" spc="-354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19" y="206062"/>
            <a:ext cx="7721599" cy="4943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97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712514" y="1390918"/>
            <a:ext cx="4108361" cy="352071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lIns="120170" tIns="60085" rIns="120170" bIns="60085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শ্রেণি : ৭ম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বিষয় : তথ্য ও যোগাযোগ প্রযুক্তি 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অধ্যায় : দ্বিতীয়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সময়   :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তারিখ    :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১১/০৩/২০২০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944" y="1390918"/>
            <a:ext cx="3896591" cy="36121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3792" y="1595836"/>
            <a:ext cx="4089767" cy="340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 মোস্তফা </a:t>
            </a: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চকরহমত দাখিল মাদ্রাসা</a:t>
            </a: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ধামইরহাট,নওগাঁ।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 নং-১৩৬</a:t>
            </a:r>
          </a:p>
          <a:p>
            <a:pPr>
              <a:lnSpc>
                <a:spcPct val="90000"/>
              </a:lnSpc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মোবাঃ-০১৭২৩২৫০৭৯৯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589" y="42638"/>
            <a:ext cx="4637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5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97" y="2127495"/>
            <a:ext cx="3667126" cy="3152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37986"/>
            <a:ext cx="2847975" cy="3042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74" y="1120462"/>
            <a:ext cx="6001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হবে ছবিগুলো কিসের?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655" y="5453830"/>
            <a:ext cx="4062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67679"/>
              </p:ext>
            </p:extLst>
          </p:nvPr>
        </p:nvGraphicFramePr>
        <p:xfrm>
          <a:off x="4636167" y="1833812"/>
          <a:ext cx="16764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6167" y="1833812"/>
                        <a:ext cx="1676400" cy="1414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6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0" y="848520"/>
            <a:ext cx="4066674" cy="1735860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10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104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80" y="1415372"/>
            <a:ext cx="5604920" cy="1032227"/>
          </a:xfrm>
          <a:prstGeom prst="rect">
            <a:avLst/>
          </a:prstGeom>
          <a:noFill/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6000" b="1" u="sng" dirty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63" y="2459786"/>
            <a:ext cx="6604000" cy="46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82881"/>
            <a:ext cx="4267200" cy="1588127"/>
          </a:xfrm>
          <a:prstGeom prst="rect">
            <a:avLst/>
          </a:prstGeom>
          <a:noFill/>
          <a:ln>
            <a:noFill/>
          </a:ln>
        </p:spPr>
        <p:txBody>
          <a:bodyPr wrap="square" lIns="107844" tIns="53922" rIns="107844" bIns="53922" rtlCol="0">
            <a:spAutoFit/>
          </a:bodyPr>
          <a:lstStyle/>
          <a:p>
            <a:pPr algn="ctr"/>
            <a:r>
              <a:rPr lang="en-US" sz="9400" b="1" spc="-177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400" spc="-17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653" y="1517373"/>
            <a:ext cx="9743568" cy="51206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শিক্ষার্থীরা…</a:t>
            </a:r>
          </a:p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প্রসেসরের ধারণা দিতে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7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7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7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প্রসসেরের উদভাবক দের নাম বলতে পারবে; </a:t>
            </a:r>
            <a:endParaRPr lang="en-US" sz="47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7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প্রসেসরের গঠন বর্ণনা করতে </a:t>
            </a:r>
            <a:r>
              <a:rPr lang="en-US" sz="47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7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7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695456" y="1954030"/>
            <a:ext cx="2637018" cy="1478573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flipH="1" flipV="1">
            <a:off x="2755898" y="2261062"/>
            <a:ext cx="2586182" cy="20781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V="1">
            <a:off x="7208981" y="4663440"/>
            <a:ext cx="1818409" cy="693986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9994888" flipV="1">
            <a:off x="3665632" y="4487146"/>
            <a:ext cx="2311400" cy="876866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7844" tIns="53922" rIns="107844" bIns="53922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826910" y="941568"/>
            <a:ext cx="2990104" cy="2345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74" y="2060974"/>
            <a:ext cx="3330243" cy="2675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8567830" y="3001917"/>
            <a:ext cx="2989170" cy="3076154"/>
          </a:xfrm>
          <a:prstGeom prst="rect">
            <a:avLst/>
          </a:prstGeom>
        </p:spPr>
      </p:pic>
      <p:pic>
        <p:nvPicPr>
          <p:cNvPr id="9" name="Picture 2" descr="E:\‍Six\input\mn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043543" y="3327753"/>
            <a:ext cx="2793497" cy="25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4490" y="3720545"/>
            <a:ext cx="1469423" cy="1338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1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327952" y="918991"/>
            <a:ext cx="2525788" cy="17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030" y="132581"/>
            <a:ext cx="10587182" cy="9614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844" tIns="53922" rIns="107844" bIns="53922" rtlCol="0" anchor="ctr"/>
          <a:lstStyle/>
          <a:p>
            <a:pPr algn="ctr"/>
            <a:r>
              <a:rPr lang="en-US" sz="47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 কোন অংশটি সবকিছু পরিচালনা করছে?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8" y="1857374"/>
            <a:ext cx="4937677" cy="493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90190"/>
            <a:ext cx="11823700" cy="923329"/>
          </a:xfrm>
          <a:prstGeom prst="rect">
            <a:avLst/>
          </a:prstGeom>
        </p:spPr>
        <p:txBody>
          <a:bodyPr wrap="square" lIns="107844" tIns="53922" rIns="107844" bIns="53922">
            <a:spAutoFit/>
          </a:bodyPr>
          <a:lstStyle/>
          <a:p>
            <a:pPr algn="ctr"/>
            <a:r>
              <a:rPr lang="en-US" sz="5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 ইউনিটের সবচেয়ে গুরুত্বপূর্ণ অংশের নাম কী?</a:t>
            </a:r>
            <a:endParaRPr lang="en-US" sz="42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07" y="2562896"/>
            <a:ext cx="5939160" cy="3277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826" y="592428"/>
            <a:ext cx="408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90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3_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242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Nikosh</vt:lpstr>
      <vt:lpstr>NikoshBAN</vt:lpstr>
      <vt:lpstr>NikoshLightBAN</vt:lpstr>
      <vt:lpstr>Times New Roman</vt:lpstr>
      <vt:lpstr>Trebuchet MS</vt:lpstr>
      <vt:lpstr>Wingdings</vt:lpstr>
      <vt:lpstr>Wingdings 3</vt:lpstr>
      <vt:lpstr>3_Facet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MOSTOFA</cp:lastModifiedBy>
  <cp:revision>77</cp:revision>
  <dcterms:created xsi:type="dcterms:W3CDTF">2020-03-10T17:52:21Z</dcterms:created>
  <dcterms:modified xsi:type="dcterms:W3CDTF">2020-03-14T05:38:54Z</dcterms:modified>
</cp:coreProperties>
</file>