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70" r:id="rId13"/>
    <p:sldId id="271" r:id="rId14"/>
    <p:sldId id="267" r:id="rId15"/>
    <p:sldId id="272" r:id="rId16"/>
    <p:sldId id="273" r:id="rId17"/>
    <p:sldId id="268" r:id="rId18"/>
    <p:sldId id="269" r:id="rId19"/>
    <p:sldId id="274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2271A-EC54-46C2-A9FC-4FE85787980D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CE922-1679-4E2A-A926-63707150A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3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5227"/>
            <a:ext cx="8673935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স্বাগতম</a:t>
            </a:r>
            <a:r>
              <a:rPr lang="en-US" sz="7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7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52574"/>
            <a:ext cx="8077200" cy="530542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D:\gif pic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915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41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337704"/>
            <a:ext cx="3581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খাদ্যের</a:t>
            </a:r>
            <a:r>
              <a:rPr lang="en-US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উপাদান</a:t>
            </a:r>
            <a:r>
              <a:rPr lang="en-US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5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527042" y="1142999"/>
            <a:ext cx="121158" cy="39647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207991" y="1573448"/>
            <a:ext cx="457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2113484" y="1573448"/>
            <a:ext cx="121158" cy="33155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719412" y="1573448"/>
            <a:ext cx="121158" cy="33155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09600" y="2667000"/>
            <a:ext cx="3200400" cy="800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73963" y="1944477"/>
            <a:ext cx="1600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মূখ্য উপাদান </a:t>
            </a:r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07536" y="1938968"/>
            <a:ext cx="194491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সহায়ক উপাদান</a:t>
            </a:r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2113484" y="2362200"/>
            <a:ext cx="121158" cy="3048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6779989" y="2362200"/>
            <a:ext cx="90870" cy="32080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105400" y="2667000"/>
            <a:ext cx="3200400" cy="1600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Down Arrow 38"/>
          <p:cNvSpPr/>
          <p:nvPr/>
        </p:nvSpPr>
        <p:spPr>
          <a:xfrm>
            <a:off x="569204" y="2667000"/>
            <a:ext cx="116595" cy="36558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2113485" y="2661229"/>
            <a:ext cx="121158" cy="38912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3747515" y="2671378"/>
            <a:ext cx="121158" cy="34096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8255194" y="2671001"/>
            <a:ext cx="121158" cy="36158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6779990" y="2697394"/>
            <a:ext cx="90869" cy="3048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>
            <a:off x="5029200" y="2666999"/>
            <a:ext cx="119281" cy="40749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08401" y="3059211"/>
            <a:ext cx="838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আমিষ</a:t>
            </a:r>
            <a:r>
              <a:rPr lang="en-US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64181" y="3045767"/>
            <a:ext cx="8381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শর্করা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373660" y="3032588"/>
            <a:ext cx="62655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চর্বি</a:t>
            </a:r>
            <a:r>
              <a:rPr lang="en-US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73136" y="3074491"/>
            <a:ext cx="9506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ভিটামিন</a:t>
            </a:r>
            <a:r>
              <a:rPr lang="en-US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77724" y="3050357"/>
            <a:ext cx="12953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খনিজ</a:t>
            </a:r>
            <a:r>
              <a:rPr lang="en-US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লবন</a:t>
            </a:r>
            <a:r>
              <a:rPr lang="en-US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72872" y="3050357"/>
            <a:ext cx="68580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পানি</a:t>
            </a:r>
            <a:endParaRPr lang="en-US" sz="2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20" y="1642357"/>
            <a:ext cx="4686301" cy="4016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2" y="1679089"/>
            <a:ext cx="3810000" cy="3979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48000" y="3048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আমিষ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প্রোটিন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4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6096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মাছ 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6096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মাংশ 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1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879" y="2286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শর্করা বা শ্বেতসার </a:t>
            </a:r>
            <a:endParaRPr lang="en-US" sz="5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7" y="1295400"/>
            <a:ext cx="4343400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7" y="1295400"/>
            <a:ext cx="4296784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4525" y="5945832"/>
            <a:ext cx="125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পাউরুটি</a:t>
            </a:r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600738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পাউরুটির ডিম তোয়া </a:t>
            </a:r>
            <a:endParaRPr lang="en-US" sz="2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399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স্নেহ বা চর্বি 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4"/>
            <a:ext cx="4533900" cy="4657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285874"/>
            <a:ext cx="4610100" cy="4657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8113" y="6096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তেল বা চর্বি 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5372" y="6096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ঘি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1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-37214"/>
            <a:ext cx="461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(১) ভিটামিন বা খাদ্যপ্রান  </a:t>
            </a:r>
            <a:endParaRPr lang="en-US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990600"/>
            <a:ext cx="3989294" cy="2624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14" y="1018953"/>
            <a:ext cx="3783106" cy="26249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3962400"/>
            <a:ext cx="3962400" cy="27449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140" y="3978279"/>
            <a:ext cx="3783106" cy="27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524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খনিজ লবন 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371600"/>
            <a:ext cx="472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41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5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0840" y="142577"/>
            <a:ext cx="2046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পানি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" y="2286000"/>
            <a:ext cx="4541521" cy="457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80" y="2286000"/>
            <a:ext cx="4541520" cy="457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14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698" y="228600"/>
            <a:ext cx="349431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একক কাজ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698" y="1676400"/>
            <a:ext cx="76200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প্রশ্নঃ-  </a:t>
            </a:r>
          </a:p>
          <a:p>
            <a:r>
              <a:rPr lang="bn-IN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(১) খাদ্য কি </a:t>
            </a:r>
            <a:r>
              <a:rPr lang="bn-IN" sz="4000" dirty="0">
                <a:latin typeface="SutonnyOMJ" panose="01010600010101010101" pitchFamily="2" charset="0"/>
                <a:cs typeface="SutonnyOMJ" panose="01010600010101010101" pitchFamily="2" charset="0"/>
              </a:rPr>
              <a:t>? </a:t>
            </a:r>
            <a:r>
              <a:rPr lang="bn-IN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bn-IN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(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২</a:t>
            </a:r>
            <a:r>
              <a:rPr lang="bn-IN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কয়েকটি খাদ্যের নাম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লিখ</a:t>
            </a:r>
            <a:r>
              <a:rPr lang="bn-IN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bn-IN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(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৩</a:t>
            </a:r>
            <a:r>
              <a:rPr lang="bn-IN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খাদ্যের উপাদান সমূহের নাম লিখ। 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9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0"/>
            <a:ext cx="37338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দলগত কাজ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429000"/>
            <a:ext cx="680612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প্রশ্নঃ-পুষ্টির কাজ গুলো লেখ। </a:t>
            </a:r>
          </a:p>
          <a:p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প্রশ্নঃ- </a:t>
            </a:r>
            <a:r>
              <a:rPr lang="bn-IN" sz="3600" dirty="0">
                <a:latin typeface="SutonnyOMJ" panose="01010600010101010101" pitchFamily="2" charset="0"/>
                <a:cs typeface="SutonnyOMJ" panose="01010600010101010101" pitchFamily="2" charset="0"/>
              </a:rPr>
              <a:t>খাদ্যের উপাদান সমুহের কাজ বর্ণনা কর ।  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6536" y="304800"/>
            <a:ext cx="2057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1752" y="1251955"/>
            <a:ext cx="4419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(১)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কোনটি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শর্করা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জাতীয়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খাদ্য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?  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77071"/>
            <a:ext cx="11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(ক)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মাছ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5572" y="1907848"/>
            <a:ext cx="126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(খ)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লেবু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1907848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(গ)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চিনি</a:t>
            </a:r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7504" y="190784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(ঘ)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পাকা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পেঁপে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752" y="2461722"/>
            <a:ext cx="673484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(২) নিচের কোনটি মূখ্য খাদ্য উপাদান ? 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046497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(ক) </a:t>
            </a:r>
            <a:r>
              <a:rPr lang="bn-IN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পানি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5572" y="3058180"/>
            <a:ext cx="136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(খ) </a:t>
            </a:r>
            <a:r>
              <a:rPr lang="bn-IN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আমিষ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7636" y="3058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(গ) </a:t>
            </a:r>
            <a:r>
              <a:rPr lang="bn-IN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ভিটামিন</a:t>
            </a:r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3088888"/>
            <a:ext cx="1356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(ঘ) </a:t>
            </a:r>
            <a:r>
              <a:rPr lang="bn-IN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লবন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06448" y="676364"/>
            <a:ext cx="199352" cy="215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625224" y="676363"/>
            <a:ext cx="217632" cy="215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1751" y="3669268"/>
            <a:ext cx="566166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(৩) ভিটামিন পাওয়া যায় নিচের কোন্টিতে ? </a:t>
            </a:r>
            <a:r>
              <a:rPr lang="bn-IN" sz="3200" dirty="0" smtClean="0"/>
              <a:t>  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" y="4495800"/>
            <a:ext cx="1284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bn-IN" sz="2800" dirty="0"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r>
              <a:rPr lang="bn-IN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গাজর            </a:t>
            </a:r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5167071"/>
            <a:ext cx="179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(ক) </a:t>
            </a:r>
            <a:r>
              <a:rPr lang="bn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r>
              <a:rPr lang="bn-IN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২ 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3768" y="5167071"/>
            <a:ext cx="1593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(খ) </a:t>
            </a:r>
            <a:r>
              <a:rPr lang="bn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r>
              <a:rPr lang="bn-IN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৩  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5326" y="5167071"/>
            <a:ext cx="1718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(গ) </a:t>
            </a:r>
            <a:r>
              <a:rPr lang="bn-IN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২ 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ও </a:t>
            </a:r>
            <a:r>
              <a:rPr lang="bn-IN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৩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38226" y="5146017"/>
            <a:ext cx="2019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(ঘ) </a:t>
            </a:r>
            <a:r>
              <a:rPr lang="bn-IN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 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bn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২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bn-IN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৩ 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607503" y="891744"/>
            <a:ext cx="221288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07265" y="4600714"/>
            <a:ext cx="129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(২) পুঁইশাক</a:t>
            </a:r>
            <a:endParaRPr lang="en-US" sz="2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4591854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(৩) </a:t>
            </a:r>
            <a:r>
              <a:rPr lang="bn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কাঁচা মরিচ,  </a:t>
            </a:r>
            <a:r>
              <a:rPr lang="bn-IN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নিচের </a:t>
            </a:r>
            <a:r>
              <a:rPr lang="bn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কোনটি সঠিক 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816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3974 0.196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8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-0.66336 0.3634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77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21997 0.64213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3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7" grpId="0"/>
      <p:bldP spid="9" grpId="0"/>
      <p:bldP spid="10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5" grpId="0"/>
      <p:bldP spid="26" grpId="0"/>
      <p:bldP spid="27" grpId="0"/>
      <p:bldP spid="28" grpId="0"/>
      <p:bldP spid="29" grpId="0" animBg="1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381000"/>
            <a:ext cx="43434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শিক্ষক পরিচিতি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81200"/>
            <a:ext cx="9144000" cy="29238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	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মোঃ কামাল হোসেন</a:t>
            </a:r>
          </a:p>
          <a:p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	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সহকারী শিক্ষক (বিজ্ঞান)</a:t>
            </a:r>
            <a:endParaRPr lang="en-US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	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চাঁদখালী এ. রব বহুমূখী উচ্চ বিদ্যালয়</a:t>
            </a:r>
            <a:endParaRPr lang="en-US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	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পোঃ রামানন্দী, উপজেলা-লক্ষ্মীপুর সদর</a:t>
            </a:r>
          </a:p>
          <a:p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	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জেলা-লক্ষ্মীপুর।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10" y="228600"/>
            <a:ext cx="86868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(৪) নিচের “প”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4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কলামের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উপাদানের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সাথে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“ফ”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কলামের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উপাদানের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মিল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4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966669"/>
              </p:ext>
            </p:extLst>
          </p:nvPr>
        </p:nvGraphicFramePr>
        <p:xfrm>
          <a:off x="152400" y="1889700"/>
          <a:ext cx="8839200" cy="489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4892100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bn-IN" sz="4800" u="none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“প”</a:t>
                      </a:r>
                      <a:r>
                        <a:rPr lang="en-US" sz="4800" u="none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-</a:t>
                      </a:r>
                      <a:r>
                        <a:rPr lang="en-US" sz="4800" u="none" baseline="0" dirty="0" err="1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কলাম</a:t>
                      </a:r>
                      <a:r>
                        <a:rPr lang="en-US" sz="4800" u="none" baseline="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4800" baseline="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(১) </a:t>
                      </a:r>
                      <a:r>
                        <a:rPr lang="en-US" sz="4800" baseline="0" dirty="0" err="1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আমিষ</a:t>
                      </a:r>
                      <a:r>
                        <a:rPr lang="en-US" sz="4800" baseline="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4800" baseline="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(২) </a:t>
                      </a:r>
                      <a:r>
                        <a:rPr lang="en-US" sz="4800" baseline="0" dirty="0" err="1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স্নেহ</a:t>
                      </a:r>
                      <a:r>
                        <a:rPr lang="en-US" sz="4800" baseline="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4800" baseline="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(৩) </a:t>
                      </a:r>
                      <a:r>
                        <a:rPr lang="en-US" sz="4800" baseline="0" dirty="0" err="1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তাপের</a:t>
                      </a:r>
                      <a:r>
                        <a:rPr lang="en-US" sz="4800" baseline="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সমতা</a:t>
                      </a:r>
                      <a:r>
                        <a:rPr lang="en-US" sz="4800" baseline="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রক্ষা</a:t>
                      </a:r>
                      <a:r>
                        <a:rPr lang="en-US" sz="4800" baseline="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4800" baseline="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(৪) </a:t>
                      </a:r>
                      <a:r>
                        <a:rPr lang="en-US" sz="4800" baseline="0" dirty="0" err="1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খাদ্যপ্রাণ</a:t>
                      </a:r>
                      <a:r>
                        <a:rPr lang="en-US" sz="4800" baseline="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endParaRPr lang="en-US" sz="4800" dirty="0"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     </a:t>
                      </a:r>
                      <a:r>
                        <a:rPr lang="bn-IN" sz="480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“ফ”</a:t>
                      </a:r>
                      <a:r>
                        <a:rPr lang="en-US" sz="480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-</a:t>
                      </a:r>
                      <a:r>
                        <a:rPr lang="en-US" sz="4800" dirty="0" err="1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কলাম</a:t>
                      </a:r>
                      <a:r>
                        <a:rPr lang="en-US" sz="480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bn-IN" sz="480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endParaRPr lang="en-US" sz="4800" dirty="0" smtClean="0"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  <a:p>
                      <a:r>
                        <a:rPr lang="en-US" sz="480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(ক)</a:t>
                      </a:r>
                      <a:r>
                        <a:rPr lang="en-US" sz="4800" baseline="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</a:p>
                    <a:p>
                      <a:r>
                        <a:rPr lang="en-US" sz="4800" baseline="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(খ) </a:t>
                      </a:r>
                    </a:p>
                    <a:p>
                      <a:r>
                        <a:rPr lang="en-US" sz="4800" baseline="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(গ) </a:t>
                      </a:r>
                    </a:p>
                    <a:p>
                      <a:r>
                        <a:rPr lang="en-US" sz="4800" baseline="0" dirty="0" smtClean="0"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(ঘ)</a:t>
                      </a:r>
                      <a:endParaRPr lang="en-US" sz="4800" dirty="0"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19" y="4191000"/>
            <a:ext cx="1095375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1086194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20290"/>
            <a:ext cx="1162394" cy="67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5992" y="5029200"/>
            <a:ext cx="1624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876800"/>
            <a:ext cx="1180756" cy="838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52400" y="2514600"/>
            <a:ext cx="883461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0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24566E-7 L -0.39219 -0.2220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18" y="-11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265E-6 L -0.41771 0.084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4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7106E-6 L -0.18959 -0.1165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-5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67476E-6 L -0.34688 0.1931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96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32422"/>
            <a:ext cx="2667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বাড়ীর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00164"/>
            <a:ext cx="25908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2886164"/>
            <a:ext cx="51054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মিশ্র ও বিশুদ্ধ খাদ্যের একটি তালিকা তৈরি করে আনবে।         </a:t>
            </a:r>
            <a:r>
              <a:rPr lang="bn-IN" dirty="0" smtClean="0"/>
              <a:t>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2286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সবাইকে ধন্যবাদ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44263"/>
            <a:ext cx="9067800" cy="561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07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44962"/>
            <a:ext cx="3962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7200" dirty="0" smtClean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r>
              <a:rPr lang="en-US" sz="7200" dirty="0" smtClean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7200" dirty="0">
              <a:solidFill>
                <a:srgbClr val="7030A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9067800" cy="29854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শ্রেণি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ঃ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 অষ্টম</a:t>
            </a:r>
          </a:p>
          <a:p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বিষয়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ঃ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বিজ্ঞান</a:t>
            </a:r>
          </a:p>
          <a:p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অধ্যায়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ঃ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ত্রয়োদশ</a:t>
            </a:r>
          </a:p>
          <a:p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ঃ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 প্রথম (</a:t>
            </a:r>
            <a:r>
              <a:rPr lang="bn-IN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পুষ্টি,পুষ্টিমান ও খাদ্য উপাদান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  <a:endParaRPr lang="en-US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তারিখঃ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 ১১/০৩/২০২০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ইং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087526"/>
            <a:ext cx="17526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561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343400" y="31668"/>
            <a:ext cx="4800600" cy="1600200"/>
          </a:xfrm>
          <a:prstGeom prst="wedgeEllipseCallout">
            <a:avLst>
              <a:gd name="adj1" fmla="val -36626"/>
              <a:gd name="adj2" fmla="val 8571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নিচের ছবিগুলো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লক্ষ্য কর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67000"/>
            <a:ext cx="2849707" cy="3171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07" y="2667000"/>
            <a:ext cx="2712893" cy="3171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67000"/>
            <a:ext cx="3581400" cy="3171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1452" y="6019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ভাত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48100" y="6019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মাংশ</a:t>
            </a:r>
            <a:r>
              <a:rPr lang="bn-IN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3735" y="6019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রুটি</a:t>
            </a:r>
            <a:r>
              <a:rPr lang="bn-IN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2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47750"/>
            <a:ext cx="4648200" cy="4972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47750"/>
            <a:ext cx="3962400" cy="4972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4207" y="6088559"/>
            <a:ext cx="83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মাছ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24284" y="6088559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তেল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1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30368"/>
            <a:ext cx="3505200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পাঠ শিরোনাম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76400" y="2819400"/>
            <a:ext cx="52578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খাদ্য ও পুষ্টি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62127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312" y="2186279"/>
            <a:ext cx="799449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(১)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খাদ্য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কি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বলতে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endParaRPr lang="en-US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(২)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পুষ্টি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উপাদানের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বলতে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endParaRPr lang="en-US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(৩)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খাদ্য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উপাদান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সমুহের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নাম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লিখতে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endParaRPr lang="en-US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(৪)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খাদ্য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উপাদান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সমুহের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বর্ণনা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30368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শিখন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ফল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539948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শেষে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শিক্ষার্থীরা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……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2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17616"/>
            <a:ext cx="20574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খাদ্য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05000"/>
            <a:ext cx="7391400" cy="24314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সকল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জৈব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উপাদান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জীবের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দেহ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গঠন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শক্তি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উৎপাদনে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ব্যবহৃত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তাদেরকে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খাদ্য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bn-IN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যেমনঃ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ভাত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রুটি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মাছ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মাংশ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প্রভৃতি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  <a:endParaRPr lang="bn-IN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bn-IN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37920"/>
            <a:ext cx="16764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পুষ্টি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81201"/>
            <a:ext cx="8305800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(ক) জীবের বৃদ্ধি সাধন, ক্ষয়পূরন ও রক্ষনাবেক্ষন </a:t>
            </a:r>
          </a:p>
          <a:p>
            <a:r>
              <a:rPr lang="bn-IN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(খ) তাপশক্তি ও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কর্ম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শক্তি প্রধান</a:t>
            </a:r>
          </a:p>
          <a:p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(গ) রোগ প্রতিরোধ, সুস্থতা বিধান ও শারীরবৃত্তীয় কাজ </a:t>
            </a:r>
          </a:p>
          <a:p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(</a:t>
            </a:r>
            <a:r>
              <a:rPr lang="bn-IN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যেমনঃ   পরিপাক, শ্বসন,রেচন ইত্যাদি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নিয়ন্ত্রন করে।</a:t>
            </a:r>
          </a:p>
          <a:p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</a:p>
          <a:p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562600"/>
            <a:ext cx="83058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পুষ্টি গুনের প্রকৃতি অনুযায়ী খাদ্য উপাদান দুই প্রকার। মিশ্র খাদ্য উপাদান ও বিশুদ্ধ খাদ্য উপাদান। 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1050</TotalTime>
  <Words>451</Words>
  <Application>Microsoft Office PowerPoint</Application>
  <PresentationFormat>On-screen Show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Waveform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KAMAL</dc:creator>
  <cp:lastModifiedBy>KAMAL</cp:lastModifiedBy>
  <cp:revision>265</cp:revision>
  <dcterms:created xsi:type="dcterms:W3CDTF">2006-08-16T00:00:00Z</dcterms:created>
  <dcterms:modified xsi:type="dcterms:W3CDTF">2020-03-14T06:54:47Z</dcterms:modified>
</cp:coreProperties>
</file>