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72" r:id="rId5"/>
    <p:sldId id="273" r:id="rId6"/>
    <p:sldId id="281" r:id="rId7"/>
    <p:sldId id="260" r:id="rId8"/>
    <p:sldId id="276" r:id="rId9"/>
    <p:sldId id="274" r:id="rId10"/>
    <p:sldId id="279" r:id="rId11"/>
    <p:sldId id="275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70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D5C7-4E1D-4D42-8A84-A15698F9EA72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B7B-D25B-4076-ABF3-01697A6E69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D5C7-4E1D-4D42-8A84-A15698F9EA72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B7B-D25B-4076-ABF3-01697A6E69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D5C7-4E1D-4D42-8A84-A15698F9EA72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B7B-D25B-4076-ABF3-01697A6E69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D5C7-4E1D-4D42-8A84-A15698F9EA72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B7B-D25B-4076-ABF3-01697A6E69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D5C7-4E1D-4D42-8A84-A15698F9EA72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B7B-D25B-4076-ABF3-01697A6E69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D5C7-4E1D-4D42-8A84-A15698F9EA72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B7B-D25B-4076-ABF3-01697A6E69F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D5C7-4E1D-4D42-8A84-A15698F9EA72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B7B-D25B-4076-ABF3-01697A6E69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D5C7-4E1D-4D42-8A84-A15698F9EA72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B7B-D25B-4076-ABF3-01697A6E69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D5C7-4E1D-4D42-8A84-A15698F9EA72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B7B-D25B-4076-ABF3-01697A6E69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D5C7-4E1D-4D42-8A84-A15698F9EA72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84DB7B-D25B-4076-ABF3-01697A6E69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D5C7-4E1D-4D42-8A84-A15698F9EA72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B7B-D25B-4076-ABF3-01697A6E69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C1ED5C7-4E1D-4D42-8A84-A15698F9EA72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684DB7B-D25B-4076-ABF3-01697A6E69F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5.png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6" y="91441"/>
            <a:ext cx="11573691" cy="66074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5526157" y="2108884"/>
            <a:ext cx="573516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FF0000"/>
                </a:solidFill>
              </a:rPr>
              <a:t>স্বাগতম</a:t>
            </a:r>
          </a:p>
          <a:p>
            <a:pPr algn="ctr"/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41584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0.06065 L 0.18841 -0.05579 C 0.22748 -0.05463 0.28633 -0.05394 0.34818 -0.05394 C 0.41836 -0.05394 0.47461 -0.05463 0.5138 -0.05579 L 0.70222 -0.06065 " pathEditMode="relative" rAng="0" ptsTypes="AAAAA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04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666"/>
            <a:ext cx="12192000" cy="50485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5783" y="5241700"/>
            <a:ext cx="7405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/>
              <a:t>ডিজিটাল ফাইল ব্যবস্থাপনা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5074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15" y="312309"/>
            <a:ext cx="3564163" cy="3564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264" y="979326"/>
            <a:ext cx="2952481" cy="2394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885" y="801775"/>
            <a:ext cx="4183701" cy="27141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1805191" y="2622860"/>
            <a:ext cx="1635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হার্ডডিস্ক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435763" y="2438194"/>
            <a:ext cx="2296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পেনড্রাইভ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381855" y="4405112"/>
            <a:ext cx="2296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ইন্টারনেট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75783" y="5241700"/>
            <a:ext cx="7405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/>
              <a:t>ডিজিটাল </a:t>
            </a:r>
            <a:r>
              <a:rPr lang="bn-BD" sz="4400" dirty="0" smtClean="0"/>
              <a:t>ফাইল ব্যবস্থাপনা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2837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6.6605E-7 L 0.22604 0.131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02" y="65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65402E-6 L -0.67721 0.2201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67" y="110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3.89454E-6 L -0.31849 -0.115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24" y="-58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2755" y="365759"/>
            <a:ext cx="4056846" cy="1012279"/>
          </a:xfrm>
        </p:spPr>
        <p:txBody>
          <a:bodyPr/>
          <a:lstStyle/>
          <a:p>
            <a:pPr marL="285750" indent="-285750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2069" y="2390503"/>
            <a:ext cx="11443062" cy="29238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দৈনন্দিন জীবনে তথ্য ও যোগাযোগ প্রযুক্তি ব্যবহারের একটি তালিকা তৈরী কর।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প্রযুক্তির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ব্যবহারে আমাদের জীবনে কি উপকারে আসে ব্যাখ্যা কর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1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482" y="489397"/>
            <a:ext cx="4584879" cy="695459"/>
          </a:xfrm>
        </p:spPr>
        <p:txBody>
          <a:bodyPr>
            <a:noAutofit/>
          </a:bodyPr>
          <a:lstStyle/>
          <a:p>
            <a:pPr algn="ctr"/>
            <a:r>
              <a:rPr lang="bn-BD" sz="66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7127" y="1751526"/>
            <a:ext cx="10934163" cy="31393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১। পেনড্রাইভ কি?</a:t>
            </a:r>
          </a:p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২। জিপিএস কি?</a:t>
            </a:r>
          </a:p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6600" dirty="0">
                <a:latin typeface="NikoshBAN" pitchFamily="2" charset="0"/>
                <a:cs typeface="NikoshBAN" pitchFamily="2" charset="0"/>
              </a:rPr>
              <a:t>। বর্তমান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সম্পদ কি?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90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5008" y="2266681"/>
            <a:ext cx="9594761" cy="27560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bn-BD" sz="2800" dirty="0" smtClean="0">
                <a:solidFill>
                  <a:srgbClr val="FF0000"/>
                </a:solidFill>
              </a:rPr>
              <a:t>“</a:t>
            </a:r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 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সমৃদ্ধ জীবনই আধুনিক জীবন</a:t>
            </a:r>
            <a:r>
              <a:rPr lang="bn-BD" sz="3200" dirty="0" smtClean="0">
                <a:solidFill>
                  <a:srgbClr val="FF0000"/>
                </a:solidFill>
              </a:rPr>
              <a:t>” </a:t>
            </a:r>
            <a:r>
              <a:rPr lang="bn-BD" sz="2000" dirty="0" smtClean="0">
                <a:solidFill>
                  <a:srgbClr val="FF0000"/>
                </a:solidFill>
              </a:rPr>
              <a:t>ব্যাখ্যা কর।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231817" y="128789"/>
            <a:ext cx="11565227" cy="2189408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42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 descr="flower-rainbow_1920x1200_1525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7882" y="141667"/>
            <a:ext cx="11513711" cy="583412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75030" y="2567425"/>
            <a:ext cx="6709894" cy="3537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15300" dirty="0" smtClean="0">
                <a:solidFill>
                  <a:srgbClr val="FF0000"/>
                </a:solidFill>
              </a:rPr>
              <a:t>ধন্যবাদ</a:t>
            </a:r>
            <a:r>
              <a:rPr lang="bn-BD" dirty="0" smtClean="0"/>
              <a:t/>
            </a:r>
            <a:br>
              <a:rPr lang="bn-BD" dirty="0" smtClean="0"/>
            </a:br>
            <a:endParaRPr lang="en-US" dirty="0"/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297768" y="4918657"/>
            <a:ext cx="1300767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99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461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2542" y="1532586"/>
            <a:ext cx="5625691" cy="3691283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শিক্ষকের পরিচিতি</a:t>
            </a:r>
          </a:p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 হারুন অর রশিদ</a:t>
            </a:r>
            <a:endParaRPr lang="bn-BD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 শিক্ষক (আইসিটি)</a:t>
            </a:r>
          </a:p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তালাব হোসাইনিয়া ফাজিল মাদ্রাসা</a:t>
            </a:r>
          </a:p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ভালুকা, ময়মনসিংহ</a:t>
            </a:r>
            <a:r>
              <a:rPr lang="bn-BD" sz="3600" dirty="0" smtClean="0">
                <a:solidFill>
                  <a:srgbClr val="FF0000"/>
                </a:solidFill>
              </a:rPr>
              <a:t> </a:t>
            </a:r>
            <a:endParaRPr lang="en-US" sz="3600" dirty="0" smtClean="0">
              <a:solidFill>
                <a:srgbClr val="FF0000"/>
              </a:solidFill>
            </a:endParaRPr>
          </a:p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মোবাইলঃ ০১৮১৮-৩৯৫১৩৬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8360" y="365126"/>
            <a:ext cx="3116687" cy="974278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ctr"/>
            <a:r>
              <a:rPr lang="bn-BD" sz="4000" u="sng" dirty="0" smtClean="0"/>
              <a:t>পরিচিতি</a:t>
            </a:r>
            <a:endParaRPr lang="en-US" sz="4000" u="sng" dirty="0"/>
          </a:p>
        </p:txBody>
      </p:sp>
      <p:sp>
        <p:nvSpPr>
          <p:cNvPr id="7" name="Rounded Rectangle 6"/>
          <p:cNvSpPr/>
          <p:nvPr/>
        </p:nvSpPr>
        <p:spPr>
          <a:xfrm>
            <a:off x="6002174" y="1544346"/>
            <a:ext cx="5922500" cy="3656114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40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bn-BD" sz="4000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 ৬ষ্ঠ</a:t>
            </a:r>
          </a:p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তথ্য ও যোগাযোগ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প্রযুক্তি 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১ম</a:t>
            </a:r>
          </a:p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পাঠঃ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7</a:t>
            </a:r>
            <a:endParaRPr lang="bn-BD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</a:p>
          <a:p>
            <a:r>
              <a:rPr lang="bn-BD" dirty="0" smtClean="0"/>
              <a:t> </a:t>
            </a:r>
          </a:p>
        </p:txBody>
      </p:sp>
      <p:pic>
        <p:nvPicPr>
          <p:cNvPr id="1026" name="Picture 2" descr="I:\studio\haru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79" y="1584102"/>
            <a:ext cx="1213982" cy="15289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486400" y="543007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1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909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392" y="550995"/>
            <a:ext cx="4541526" cy="44202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631" y="801710"/>
            <a:ext cx="3646868" cy="41695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1875" y="550995"/>
            <a:ext cx="2660327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0" y="-46429"/>
            <a:ext cx="3226903" cy="163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47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76411E-6 L 0.34023 0.5793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5" y="289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94 0.03284 L -0.49336 0.708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21" y="337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21" y="0"/>
            <a:ext cx="4586339" cy="36941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516" y="0"/>
            <a:ext cx="5518484" cy="3540053"/>
          </a:xfrm>
          <a:prstGeom prst="rect">
            <a:avLst/>
          </a:prstGeom>
        </p:spPr>
      </p:pic>
      <p:pic>
        <p:nvPicPr>
          <p:cNvPr id="1026" name="Picture 2" descr="C:\Users\DOEL\Desktop\Ict 6\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334" y="3037777"/>
            <a:ext cx="3671887" cy="2757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63661" y="1379776"/>
            <a:ext cx="3663334" cy="9346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72327" y="2779776"/>
            <a:ext cx="4572000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37641" y="4160469"/>
            <a:ext cx="4637314" cy="93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58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92229E-6 L 0.36185 0.2798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86" y="139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11656E-6 L 0.95886 0.0481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43" y="24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4.31082E-6 L 0.57174 0.1563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81" y="78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92584"/>
          </a:xfrm>
        </p:spPr>
        <p:txBody>
          <a:bodyPr/>
          <a:lstStyle/>
          <a:p>
            <a:pPr algn="ctr"/>
            <a:r>
              <a:rPr lang="bn-BD" sz="60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প্রযুক্তির গুরত্ব</a:t>
            </a:r>
            <a:endParaRPr lang="en-US" sz="6000" u="sng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57" y="1390916"/>
            <a:ext cx="11475076" cy="3709115"/>
          </a:xfrm>
        </p:spPr>
      </p:pic>
    </p:spTree>
    <p:extLst>
      <p:ext uri="{BB962C8B-B14F-4D97-AF65-F5344CB8AC3E}">
        <p14:creationId xmlns:p14="http://schemas.microsoft.com/office/powerpoint/2010/main" val="319512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855" y="674853"/>
            <a:ext cx="10027920" cy="548640"/>
          </a:xfrm>
        </p:spPr>
        <p:txBody>
          <a:bodyPr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</a:rPr>
              <a:t>শিখনফল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430" y="1442436"/>
            <a:ext cx="11599570" cy="358032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smtClean="0">
                <a:latin typeface="NikoshBAN" panose="02000000000000000000" pitchFamily="2" charset="0"/>
                <a:cs typeface="NikoshBAN" panose="02000000000000000000" pitchFamily="2" charset="0"/>
              </a:rPr>
              <a:t>তথ্য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যোগাযোগ প্রযুক্তি ব্যবহারের ক্ষেত্র সমূহ উল্লেখ পারবে।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 ব্যবহারের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 ব্যাখ্যা করতে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 পূর্বের এবং বর্তমান সময়ের তুলনা পারবে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4505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524" y="412125"/>
            <a:ext cx="8249389" cy="439169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12377530" y="1944708"/>
            <a:ext cx="23043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/>
              <a:t>রানার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5929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8.0481E-7 L -0.62722 0.4209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67" y="210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623" y="644760"/>
            <a:ext cx="7920507" cy="44354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4546243" y="2343954"/>
            <a:ext cx="34644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/>
              <a:t>ই-মেইল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2669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3386E-6 L 0.64779 0.39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83" y="19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133" y="720902"/>
            <a:ext cx="7974115" cy="43791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75783" y="5241700"/>
            <a:ext cx="7405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/>
              <a:t>এনালগ ফাইল ব্যবস্থাপনা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8139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588</TotalTime>
  <Words>159</Words>
  <Application>Microsoft Office PowerPoint</Application>
  <PresentationFormat>Custom</PresentationFormat>
  <Paragraphs>37</Paragraphs>
  <Slides>15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PowerPoint Presentation</vt:lpstr>
      <vt:lpstr>পরিচিতি</vt:lpstr>
      <vt:lpstr>PowerPoint Presentation</vt:lpstr>
      <vt:lpstr>PowerPoint Presentation</vt:lpstr>
      <vt:lpstr>তথ্য ও যোগাযোগ প্রযুক্তির গুরত্ব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</vt:lpstr>
      <vt:lpstr>মূল্যায়ন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6HR6N72</dc:creator>
  <cp:lastModifiedBy>DOEL</cp:lastModifiedBy>
  <cp:revision>100</cp:revision>
  <dcterms:created xsi:type="dcterms:W3CDTF">2020-03-10T04:34:14Z</dcterms:created>
  <dcterms:modified xsi:type="dcterms:W3CDTF">2020-03-14T06:20:00Z</dcterms:modified>
</cp:coreProperties>
</file>