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44" r:id="rId4"/>
    <p:sldMasterId id="2147483762" r:id="rId5"/>
    <p:sldMasterId id="2147483867" r:id="rId6"/>
    <p:sldMasterId id="2147483903" r:id="rId7"/>
    <p:sldMasterId id="2147483922" r:id="rId8"/>
  </p:sldMasterIdLst>
  <p:notesMasterIdLst>
    <p:notesMasterId r:id="rId27"/>
  </p:notesMasterIdLst>
  <p:sldIdLst>
    <p:sldId id="256" r:id="rId9"/>
    <p:sldId id="257" r:id="rId10"/>
    <p:sldId id="259" r:id="rId11"/>
    <p:sldId id="261" r:id="rId12"/>
    <p:sldId id="262" r:id="rId13"/>
    <p:sldId id="267" r:id="rId14"/>
    <p:sldId id="26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81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4846A-4A0D-4B11-A4CE-6A050D84984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C8A6-EF3D-4A54-8294-0FB6D1EF7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1422400"/>
            <a:endParaRPr lang="bn-BD" alt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AE51A8-4D27-4EB7-BC07-1C268159C4A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85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C8A6-EF3D-4A54-8294-0FB6D1EF79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কঠিন শব্দের অর্থগুলো জানতে পারবে ও বাক্য গঠন করতে পারবে।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836F69-6C8D-411C-9D49-7EBAFACA1EC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8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কঠিন শব্দের অর্থগুলো জানতে পারবে ও বাক্য গঠন করতে পারবে।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C8A6-EF3D-4A54-8294-0FB6D1EF79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7B3AB-739A-4FD5-841F-3EB031A8FF2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1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CEA133-4614-4135-919B-CFB90D039CB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2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42B3F2-0633-4EFE-ADDC-A29F4682DCF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4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কবিতা আবৃত্তি এবং পাঠ বিশ্লেষণ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1A313B-E203-450D-BD18-8C573B28E87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3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জোড়ায় কাজ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667C9B-3F76-415E-882B-6075DC7A71E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34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শিক্ষার্থীদের দলে ভাগ করে দিয়ে কাজটি সম্পন্ন করতে হবে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F3EF9-46EC-446C-920A-C78CC81CE8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2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1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90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2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4196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847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19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09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3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7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647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75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7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56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05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87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65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20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1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57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62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8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36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13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29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2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160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16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7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0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4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04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09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8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189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437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8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28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46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5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64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5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4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550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39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6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45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22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2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82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79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06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46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3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61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66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89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91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69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22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23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64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8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8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26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232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30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16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440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2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4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41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43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25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70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73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91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72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4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058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6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5416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96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2296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1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3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43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9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2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21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7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8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4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33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66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27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42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4452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8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02942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564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42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8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16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201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710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9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708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01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435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96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053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64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4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1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1A1CBF-DEE5-4920-9AAB-68EB0DF524C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A21B5A-3111-49B9-A27F-555F1DB9D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836" y="4900880"/>
            <a:ext cx="5417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:\Bangla Model Content\CLASS SEVEN\BONGOBONDHU\1394133405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14" y="1295401"/>
            <a:ext cx="4270375" cy="470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12406" y="28136"/>
            <a:ext cx="475963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কবিতাটি লক্ষ্য করি...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7000" y="2630488"/>
            <a:ext cx="3962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শোন একটি মুজিবরের থেকে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লক্ষ মুজিবরের  কন্ঠস্বরের ধ্বনি-প্রতিধ্বনি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আকাশে বাতাসে ওঠে রণি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বাংলাদেশ,আমার বাংলাদেশ ।।</a:t>
            </a:r>
          </a:p>
        </p:txBody>
      </p:sp>
    </p:spTree>
    <p:extLst>
      <p:ext uri="{BB962C8B-B14F-4D97-AF65-F5344CB8AC3E}">
        <p14:creationId xmlns:p14="http://schemas.microsoft.com/office/powerpoint/2010/main" val="42659227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1"/>
          <p:cNvSpPr txBox="1">
            <a:spLocks noChangeArrowheads="1"/>
          </p:cNvSpPr>
          <p:nvPr/>
        </p:nvSpPr>
        <p:spPr bwMode="auto">
          <a:xfrm>
            <a:off x="6034088" y="2405063"/>
            <a:ext cx="45577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সেই সবুজের বুক চেরা মেঠোপথে</a:t>
            </a:r>
          </a:p>
          <a:p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আবার যে যাব ফিরে,আমার</a:t>
            </a:r>
          </a:p>
          <a:p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</a:p>
          <a:p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শিল্পে - কাব্যে কোথায় আছে</a:t>
            </a:r>
          </a:p>
          <a:p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হায়রে এমন সোনার খনি ।।</a:t>
            </a:r>
          </a:p>
        </p:txBody>
      </p:sp>
      <p:pic>
        <p:nvPicPr>
          <p:cNvPr id="1146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41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57799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7800" y="2222501"/>
            <a:ext cx="5410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 “সোনার বাংলা’</a:t>
            </a:r>
          </a:p>
          <a:p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নজরুলের “বাংলাদেশ”</a:t>
            </a:r>
          </a:p>
          <a:p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জীবনান্দের “রুপসী বাংলা”</a:t>
            </a:r>
          </a:p>
          <a:p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রুপের যে তার নেই কো শেষ,বাংলাদেশ।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17716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667000"/>
            <a:ext cx="17510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4876800"/>
            <a:ext cx="15986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9773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72200" y="2286001"/>
            <a:ext cx="4495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501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“জয় বাংলা” বলতে মনরে আমার</a:t>
            </a:r>
          </a:p>
          <a:p>
            <a:r>
              <a:rPr lang="en-US" altLang="en-US" sz="2800">
                <a:solidFill>
                  <a:srgbClr val="0501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কেন ভাব, আমার</a:t>
            </a:r>
          </a:p>
          <a:p>
            <a:r>
              <a:rPr lang="en-US" altLang="en-US" sz="2800">
                <a:solidFill>
                  <a:srgbClr val="0501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</a:p>
          <a:p>
            <a:r>
              <a:rPr lang="en-US" altLang="en-US" sz="2800">
                <a:solidFill>
                  <a:srgbClr val="0501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অন্ধকারে পূব আকাশে </a:t>
            </a:r>
          </a:p>
          <a:p>
            <a:r>
              <a:rPr lang="en-US" altLang="en-US" sz="2800">
                <a:solidFill>
                  <a:srgbClr val="0501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উঠবে আবার দিনমণি ।।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457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5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191000" y="685800"/>
            <a:ext cx="3657600" cy="1828800"/>
          </a:xfrm>
          <a:prstGeom prst="wedgeEllipseCallout">
            <a:avLst>
              <a:gd name="adj1" fmla="val -16218"/>
              <a:gd name="adj2" fmla="val 4788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95800" y="1134070"/>
            <a:ext cx="29290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2700" y="2971800"/>
            <a:ext cx="941315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“দেশ গঠনে জাতির জনক শেখ মুজিবর রহমানের </a:t>
            </a:r>
          </a:p>
          <a:p>
            <a:pPr algn="ctr" eaLnBrk="1" hangingPunct="1"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রাজনৈতিক অবদান বিশ্লেষণ কর”।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2642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0" y="512763"/>
            <a:ext cx="2819400" cy="173196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81600" y="914400"/>
            <a:ext cx="198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6608" y="2590801"/>
            <a:ext cx="732123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গৌরীপ্রসন্ন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 কত সালে জন্মগ্রহন করেন?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3200401"/>
            <a:ext cx="6559550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কিসের খনি বলেছেন?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1" y="3733801"/>
            <a:ext cx="8099425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 ১৯৭১ সালে কিসের আহবান করেন?</a:t>
            </a:r>
          </a:p>
        </p:txBody>
      </p:sp>
    </p:spTree>
    <p:extLst>
      <p:ext uri="{BB962C8B-B14F-4D97-AF65-F5344CB8AC3E}">
        <p14:creationId xmlns:p14="http://schemas.microsoft.com/office/powerpoint/2010/main" val="428319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9382" y="110836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58085"/>
              </p:ext>
            </p:extLst>
          </p:nvPr>
        </p:nvGraphicFramePr>
        <p:xfrm>
          <a:off x="4404879" y="3255819"/>
          <a:ext cx="2924175" cy="49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ackager Shell Object" showAsIcon="1" r:id="rId3" imgW="5240160" imgH="491040" progId="Package">
                  <p:embed/>
                </p:oleObj>
              </mc:Choice>
              <mc:Fallback>
                <p:oleObj name="Packager Shell Object" showAsIcon="1" r:id="rId3" imgW="5240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4879" y="3255819"/>
                        <a:ext cx="2924175" cy="498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4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676400" y="2744371"/>
            <a:ext cx="8839200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dirty="0">
                <a:latin typeface="NikoshBAN" pitchFamily="2" charset="0"/>
                <a:cs typeface="NikoshBAN" pitchFamily="2" charset="0"/>
              </a:rPr>
              <a:t>‘‘বঙ্গবন্ধুর বজ্রকন্ঠের আওয়াজে বাঙালি জাতি কীভাবে জেগে 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bn-IN" altLang="en-US" sz="4800" dirty="0" smtClean="0">
                <a:latin typeface="NikoshBAN" pitchFamily="2" charset="0"/>
                <a:cs typeface="NikoshBAN" pitchFamily="2" charset="0"/>
              </a:rPr>
              <a:t> বলে তোমার মনে হয় - 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 বিশ্লেষণ</a:t>
            </a:r>
            <a:r>
              <a:rPr lang="bn-IN" alt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alt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892550" y="1101725"/>
            <a:ext cx="41084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bn-BD" altLang="en-US" sz="6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altLang="en-US" sz="4000" b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2" y="425694"/>
            <a:ext cx="2059672" cy="23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6407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816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8327" y="387921"/>
            <a:ext cx="5237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32920" y="138542"/>
            <a:ext cx="4100946" cy="1953491"/>
            <a:chOff x="4170211" y="540324"/>
            <a:chExt cx="4100946" cy="1953491"/>
          </a:xfrm>
        </p:grpSpPr>
        <p:sp>
          <p:nvSpPr>
            <p:cNvPr id="2" name="Cloud Callout 1"/>
            <p:cNvSpPr/>
            <p:nvPr/>
          </p:nvSpPr>
          <p:spPr>
            <a:xfrm>
              <a:off x="4170211" y="540324"/>
              <a:ext cx="4100946" cy="1953491"/>
            </a:xfrm>
            <a:prstGeom prst="cloudCallou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23175" y="1094502"/>
              <a:ext cx="28401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87804" y="1918593"/>
            <a:ext cx="4170217" cy="4649126"/>
            <a:chOff x="1537855" y="1918593"/>
            <a:chExt cx="4170217" cy="4649126"/>
          </a:xfrm>
        </p:grpSpPr>
        <p:sp>
          <p:nvSpPr>
            <p:cNvPr id="4" name="TextBox 3"/>
            <p:cNvSpPr txBox="1"/>
            <p:nvPr/>
          </p:nvSpPr>
          <p:spPr>
            <a:xfrm>
              <a:off x="1537855" y="3920841"/>
              <a:ext cx="417021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নাসিমা সুলতানা রুনা</a:t>
              </a: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দুড়াকুটি উচ্চ বিদালয়</a:t>
              </a: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লালমনিরহাট</a:t>
              </a:r>
            </a:p>
            <a:p>
              <a:r>
                <a:rPr lang="en-US" sz="24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nasima.sultana29@gmail.com</a:t>
              </a:r>
              <a:endPara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771" y="1918593"/>
              <a:ext cx="1885804" cy="190526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996548" y="2219604"/>
            <a:ext cx="3602181" cy="3845840"/>
            <a:chOff x="7176664" y="1918593"/>
            <a:chExt cx="3602181" cy="3845840"/>
          </a:xfrm>
        </p:grpSpPr>
        <p:sp>
          <p:nvSpPr>
            <p:cNvPr id="5" name="TextBox 4"/>
            <p:cNvSpPr txBox="1"/>
            <p:nvPr/>
          </p:nvSpPr>
          <p:spPr>
            <a:xfrm>
              <a:off x="7176664" y="3948551"/>
              <a:ext cx="360218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৭ম</a:t>
              </a: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ধ্যায়ঃ ১ম  (কবিতা)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১১/০৩/২০২০ ইং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866" y="1918593"/>
              <a:ext cx="1565113" cy="1945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053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511" y="1111348"/>
            <a:ext cx="341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21" y="710051"/>
            <a:ext cx="3967824" cy="5205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710051"/>
            <a:ext cx="3748174" cy="5205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19" y="710051"/>
            <a:ext cx="4435031" cy="52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3" y="3261607"/>
            <a:ext cx="4535408" cy="3152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108" y="422031"/>
            <a:ext cx="9453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 একটি মুজিবরের থেকে 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1323" y="1934298"/>
            <a:ext cx="411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গৌরী প্রসন্ন মজুমদার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6292" y="2549254"/>
            <a:ext cx="9947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পরিচিতি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ব্দের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ও টীকা লিখতে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 গঠনে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শেখ মুজিবুর রহমানের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 ব্যাখ্যা করতে পারবে।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31678" y="484915"/>
            <a:ext cx="3505212" cy="2258309"/>
            <a:chOff x="8049504" y="1149927"/>
            <a:chExt cx="2770909" cy="2013005"/>
          </a:xfrm>
          <a:noFill/>
        </p:grpSpPr>
        <p:sp>
          <p:nvSpPr>
            <p:cNvPr id="6" name="Horizontal Scroll 5"/>
            <p:cNvSpPr/>
            <p:nvPr/>
          </p:nvSpPr>
          <p:spPr>
            <a:xfrm>
              <a:off x="8063345" y="1149927"/>
              <a:ext cx="2701637" cy="16764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504" y="1593272"/>
              <a:ext cx="2770909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6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280276" y="266700"/>
            <a:ext cx="3082925" cy="1866900"/>
            <a:chOff x="5756275" y="267406"/>
            <a:chExt cx="3082925" cy="1866194"/>
          </a:xfrm>
        </p:grpSpPr>
        <p:sp>
          <p:nvSpPr>
            <p:cNvPr id="14" name="Oval 13"/>
            <p:cNvSpPr/>
            <p:nvPr/>
          </p:nvSpPr>
          <p:spPr bwMode="auto">
            <a:xfrm>
              <a:off x="5756275" y="267406"/>
              <a:ext cx="3082925" cy="18661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3450" name="TextBox 24"/>
            <p:cNvSpPr txBox="1">
              <a:spLocks noChangeArrowheads="1"/>
            </p:cNvSpPr>
            <p:nvPr/>
          </p:nvSpPr>
          <p:spPr bwMode="auto">
            <a:xfrm>
              <a:off x="5943600" y="382250"/>
              <a:ext cx="2590800" cy="1384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</a:p>
            <a:p>
              <a:pPr algn="ctr" eaLnBrk="1" hangingPunct="1"/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1924 সালে। তার</a:t>
              </a:r>
            </a:p>
            <a:p>
              <a:pPr algn="ctr" eaLnBrk="1" hangingPunct="1"/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আদি পৈতৃক নিবাস পাবনা জেলায়।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026276" y="4572000"/>
            <a:ext cx="3279775" cy="2014538"/>
            <a:chOff x="5715008" y="4572000"/>
            <a:chExt cx="3067042" cy="2014539"/>
          </a:xfrm>
        </p:grpSpPr>
        <p:sp>
          <p:nvSpPr>
            <p:cNvPr id="17" name="Oval 16"/>
            <p:cNvSpPr/>
            <p:nvPr/>
          </p:nvSpPr>
          <p:spPr bwMode="auto">
            <a:xfrm>
              <a:off x="5715008" y="4572000"/>
              <a:ext cx="3067042" cy="20145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553" name="TextBox 31"/>
            <p:cNvSpPr txBox="1">
              <a:spLocks noChangeArrowheads="1"/>
            </p:cNvSpPr>
            <p:nvPr/>
          </p:nvSpPr>
          <p:spPr bwMode="auto">
            <a:xfrm>
              <a:off x="5952533" y="4878388"/>
              <a:ext cx="2829517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তাঁর রচিত কিছু গান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শোন একটি মুজিবেরের থেকে,মাগো ভাবনা কেন,কফি হাউসের আড্ডাটা, ও নদীরে, নিশিরাত বাঁকা চাদ আকাশে,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মঙ্গল দ্বীপ জ্বেলে,আমরা সবাই বাঙালি।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831976" y="4648200"/>
            <a:ext cx="3273425" cy="2038350"/>
            <a:chOff x="228600" y="4648200"/>
            <a:chExt cx="3273425" cy="2038350"/>
          </a:xfrm>
        </p:grpSpPr>
        <p:sp>
          <p:nvSpPr>
            <p:cNvPr id="20" name="Oval 19"/>
            <p:cNvSpPr/>
            <p:nvPr/>
          </p:nvSpPr>
          <p:spPr bwMode="auto">
            <a:xfrm>
              <a:off x="228600" y="4648200"/>
              <a:ext cx="3176588" cy="2038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3442" name="TextBox 35"/>
            <p:cNvSpPr txBox="1">
              <a:spLocks noChangeArrowheads="1"/>
            </p:cNvSpPr>
            <p:nvPr/>
          </p:nvSpPr>
          <p:spPr bwMode="auto">
            <a:xfrm>
              <a:off x="387350" y="4724400"/>
              <a:ext cx="3114675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স্বীকৃতি</a:t>
              </a:r>
            </a:p>
            <a:p>
              <a:pPr eaLnBrk="1" hangingPunct="1"/>
              <a:r>
                <a:rPr lang="en-US" alt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মুক্তিযুদ্ধে অসামান্য অবদানের স্বীকৃতি স্বরুপ গণপ্রজাতন্ত্রী বাংলাদেশ সরকারের পক্ষ থেকে প্রয়াত গৌরীপ্রসন্ন মজুমদারকে “মুক্তিযুদ্ধ মৈত্রী সম্মাননা”জানানো হয় </a:t>
              </a:r>
            </a:p>
            <a:p>
              <a:pPr eaLnBrk="1" hangingPunct="1"/>
              <a:r>
                <a:rPr lang="en-US" alt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২০১২ সালে।                 </a:t>
              </a:r>
              <a:endParaRPr lang="bn-BD" alt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728788" y="304800"/>
            <a:ext cx="3124200" cy="2370138"/>
            <a:chOff x="76200" y="304800"/>
            <a:chExt cx="3124200" cy="2369622"/>
          </a:xfrm>
        </p:grpSpPr>
        <p:sp>
          <p:nvSpPr>
            <p:cNvPr id="23" name="Oval 22"/>
            <p:cNvSpPr/>
            <p:nvPr/>
          </p:nvSpPr>
          <p:spPr bwMode="auto">
            <a:xfrm>
              <a:off x="76200" y="304800"/>
              <a:ext cx="3124200" cy="2057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3438" name="TextBox 38"/>
            <p:cNvSpPr txBox="1">
              <a:spLocks noChangeArrowheads="1"/>
            </p:cNvSpPr>
            <p:nvPr/>
          </p:nvSpPr>
          <p:spPr bwMode="auto">
            <a:xfrm>
              <a:off x="338137" y="304800"/>
              <a:ext cx="2657475" cy="236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মৃত্যু</a:t>
              </a:r>
            </a:p>
            <a:p>
              <a:pPr algn="ctr" eaLnBrk="1" hangingPunct="1"/>
              <a:endParaRPr lang="en-US" alt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আধুনিক বাংলা </a:t>
              </a:r>
              <a:r>
                <a:rPr lang="en-US" alt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গানের স্বর্ণযুগের </a:t>
              </a:r>
              <a:r>
                <a:rPr lang="en-US" alt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কিংবদন্তি গীতিকার গৌরীপ্রসন্ন মজুমদার ১৯৮৬ সালে মৃত্যুবরণ করেণ।</a:t>
              </a:r>
              <a:endParaRPr lang="en-US" altLang="en-US" dirty="0"/>
            </a:p>
            <a:p>
              <a:pPr algn="ctr" eaLnBrk="1" hangingPunct="1"/>
              <a:endParaRPr lang="en-US" altLang="en-US" sz="28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7181" name="TextBox 41"/>
          <p:cNvSpPr txBox="1">
            <a:spLocks noChangeArrowheads="1"/>
          </p:cNvSpPr>
          <p:nvPr/>
        </p:nvSpPr>
        <p:spPr bwMode="auto">
          <a:xfrm>
            <a:off x="4648200" y="4810126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4" y="1551169"/>
            <a:ext cx="3151766" cy="32806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123511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439" y="3629898"/>
            <a:ext cx="5680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এসো উত্তরগুলো মিলিয়ে নেই</a:t>
            </a:r>
          </a:p>
          <a:p>
            <a:pPr algn="ctr"/>
            <a:endParaRPr lang="en-US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602745" y="4484398"/>
            <a:ext cx="72165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গৌরীপ্রসন্ন মজুমদার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আদি পৈতৃক নিবাস পাবনা জেলায় জন্মগ্রহন করেন।</a:t>
            </a:r>
          </a:p>
          <a:p>
            <a:pPr>
              <a:defRPr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 ২০১২ সালে তাঁকে মুক্তিযুদ্ধ মৈত্রী সম্মাননা জানানো হয়।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48545" y="193964"/>
            <a:ext cx="361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02745" y="1537855"/>
            <a:ext cx="683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গৌরীপ্রসন্ন মজুমদার কোথায় জন্মগ্রহন করেন?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কত সালে তাঁকে মুক্তিযুদ্ধ মৈত্রী সম্মাননা জানানো</a:t>
            </a:r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87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9392" y="646383"/>
            <a:ext cx="31774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 ও টীকা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752600" y="2286001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মুজিবরের কন্ঠস্বরের ধ্বনি--</a:t>
            </a: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5410200" y="2336800"/>
            <a:ext cx="5257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 বঙ্গবন্ধুর বজ্রকন্ঠে স্বাধীনতা আহবানের মধ্য দিয়ে যেন লক্ষ বাঙালির মিলিত কন্ঠস্বর স্বাধীনতার জন্য গর্জে উঠেছিল।</a:t>
            </a:r>
          </a:p>
        </p:txBody>
      </p:sp>
      <p:sp>
        <p:nvSpPr>
          <p:cNvPr id="109573" name="AutoShape 17" descr="http://upload.wikimedia.org/wikipedia/commons/6/6e/Boat_Sailing_up_Padma_River_Bangladesh.jpg"/>
          <p:cNvSpPr>
            <a:spLocks noChangeAspect="1" noChangeArrowheads="1"/>
          </p:cNvSpPr>
          <p:nvPr/>
        </p:nvSpPr>
        <p:spPr bwMode="auto">
          <a:xfrm>
            <a:off x="1587500" y="-136525"/>
            <a:ext cx="76390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TextBox 5"/>
          <p:cNvSpPr txBox="1">
            <a:spLocks noChangeArrowheads="1"/>
          </p:cNvSpPr>
          <p:nvPr/>
        </p:nvSpPr>
        <p:spPr bwMode="auto">
          <a:xfrm>
            <a:off x="1752600" y="4419601"/>
            <a:ext cx="404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 সোনার বাংলা</a:t>
            </a:r>
            <a:r>
              <a:rPr lang="en-US" alt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10200" y="457200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বিশ্বকবি রবীন্দ্রনাথ ঠাকুর এই দেশকে সোনার বাংলা বলে অভিহিত করেছেন তাঁর রচিত একটি দেশাত্ববোধক গানে,যেটি আমাদের জাতীয় সংগীত হিসেবে স্বীকৃত।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05400"/>
            <a:ext cx="12303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68614"/>
            <a:ext cx="13589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33867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13928" y="561975"/>
            <a:ext cx="31774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 ও টীকা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1752601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নজরুলের বাংলাদেশ--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9200" y="1773238"/>
            <a:ext cx="5486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শিরোনামের প্রথম কবিতাটি আমাদের জাতীয় কবি কাজী নজরুলের লেখা।মহান মুক্তিযুদ্ধে তাঁর উদ্দীপনামুলক লেখাগুলো ছিল আমাদের অন্তহীন প্রেরনার উৎস।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200" y="4114800"/>
            <a:ext cx="281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জীবনান্দের রুপসী বাংলা--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4078288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নিসর্গের কবি জীবনান্দ দাশ বাংলার প্রকৃতির অনিন্দ্য রূপ সৌন্দর্য চিরায়ত মহিমায় উপস্থাপন করেছেন তাঁর রুপসী বাংলা কাব্যগ্রন্থে।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1289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105400"/>
            <a:ext cx="1222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976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8.xml><?xml version="1.0" encoding="utf-8"?>
<a:theme xmlns:a="http://schemas.openxmlformats.org/drawingml/2006/main" name="3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523</Words>
  <Application>Microsoft Office PowerPoint</Application>
  <PresentationFormat>Widescreen</PresentationFormat>
  <Paragraphs>94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Century Schoolbook</vt:lpstr>
      <vt:lpstr>Corbel</vt:lpstr>
      <vt:lpstr>Garamond</vt:lpstr>
      <vt:lpstr>NikoshBAN</vt:lpstr>
      <vt:lpstr>Times New Roman</vt:lpstr>
      <vt:lpstr>Tw Cen MT</vt:lpstr>
      <vt:lpstr>Wingdings 3</vt:lpstr>
      <vt:lpstr>Office Theme</vt:lpstr>
      <vt:lpstr>Feathered</vt:lpstr>
      <vt:lpstr>Organic</vt:lpstr>
      <vt:lpstr>Droplet</vt:lpstr>
      <vt:lpstr>Wisp</vt:lpstr>
      <vt:lpstr>1_Wisp</vt:lpstr>
      <vt:lpstr>2_Droplet</vt:lpstr>
      <vt:lpstr>3_Droplet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42</cp:revision>
  <dcterms:created xsi:type="dcterms:W3CDTF">2020-03-10T09:26:00Z</dcterms:created>
  <dcterms:modified xsi:type="dcterms:W3CDTF">2020-03-14T04:57:30Z</dcterms:modified>
</cp:coreProperties>
</file>