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2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5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5FFC5-5123-4744-80EA-D12F12690C8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10DDD0-E978-450C-AE16-FE30B8C798DB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হজ্জের ফরজ  </a:t>
          </a:r>
          <a:endParaRPr lang="en-US" sz="7200" dirty="0"/>
        </a:p>
      </dgm:t>
    </dgm:pt>
    <dgm:pt modelId="{39A04F51-B624-4C9C-AA5C-F804E8110A38}" type="parTrans" cxnId="{7D244A36-9E54-42BD-9037-D80D7F194DB3}">
      <dgm:prSet/>
      <dgm:spPr/>
      <dgm:t>
        <a:bodyPr/>
        <a:lstStyle/>
        <a:p>
          <a:endParaRPr lang="en-US"/>
        </a:p>
      </dgm:t>
    </dgm:pt>
    <dgm:pt modelId="{4D3F81B4-C2B5-4FD0-944B-E4D4D7DAC339}" type="sibTrans" cxnId="{7D244A36-9E54-42BD-9037-D80D7F194DB3}">
      <dgm:prSet/>
      <dgm:spPr/>
      <dgm:t>
        <a:bodyPr/>
        <a:lstStyle/>
        <a:p>
          <a:endParaRPr lang="en-US"/>
        </a:p>
      </dgm:t>
    </dgm:pt>
    <dgm:pt modelId="{FC31CDB3-1FC0-4DD0-9D52-338335F47D5D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4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তওয়াফ করা </a:t>
          </a:r>
          <a:endParaRPr lang="en-US" sz="4800" dirty="0">
            <a:solidFill>
              <a:schemeClr val="accent6">
                <a:lumMod val="75000"/>
              </a:schemeClr>
            </a:solidFill>
          </a:endParaRPr>
        </a:p>
      </dgm:t>
    </dgm:pt>
    <dgm:pt modelId="{1F96D8EC-928B-4FA6-97A3-737BE7C5B0E8}" type="parTrans" cxnId="{AD933997-BEBA-4618-AC25-991B0B51E963}">
      <dgm:prSet/>
      <dgm:spPr/>
      <dgm:t>
        <a:bodyPr/>
        <a:lstStyle/>
        <a:p>
          <a:endParaRPr lang="en-US"/>
        </a:p>
      </dgm:t>
    </dgm:pt>
    <dgm:pt modelId="{32B7649F-DF3D-4C87-8A57-78A2614AA0BE}" type="sibTrans" cxnId="{AD933997-BEBA-4618-AC25-991B0B51E963}">
      <dgm:prSet/>
      <dgm:spPr/>
      <dgm:t>
        <a:bodyPr/>
        <a:lstStyle/>
        <a:p>
          <a:endParaRPr lang="en-US"/>
        </a:p>
      </dgm:t>
    </dgm:pt>
    <dgm:pt modelId="{3FB41A1E-90D4-4B06-9DD5-7AB2E3C75007}">
      <dgm:prSet phldrT="[Text]" custT="1"/>
      <dgm:spPr/>
      <dgm:t>
        <a:bodyPr/>
        <a:lstStyle/>
        <a:p>
          <a:r>
            <a:rPr lang="bn-IN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আরাফাতের মাঠে </a:t>
          </a:r>
        </a:p>
        <a:p>
          <a:r>
            <a:rPr lang="bn-IN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অবস্থান করা </a:t>
          </a:r>
          <a:endParaRPr lang="en-US" sz="3200" dirty="0">
            <a:solidFill>
              <a:srgbClr val="FFFF00"/>
            </a:solidFill>
          </a:endParaRPr>
        </a:p>
      </dgm:t>
    </dgm:pt>
    <dgm:pt modelId="{80F27802-0443-40F0-83B7-2082F29CD975}" type="parTrans" cxnId="{DC313EAE-B32D-47B3-BC6E-704094DD714C}">
      <dgm:prSet/>
      <dgm:spPr/>
      <dgm:t>
        <a:bodyPr/>
        <a:lstStyle/>
        <a:p>
          <a:endParaRPr lang="en-US"/>
        </a:p>
      </dgm:t>
    </dgm:pt>
    <dgm:pt modelId="{FF134141-6DAC-4CB4-AFF0-071682B97927}" type="sibTrans" cxnId="{DC313EAE-B32D-47B3-BC6E-704094DD714C}">
      <dgm:prSet/>
      <dgm:spPr/>
      <dgm:t>
        <a:bodyPr/>
        <a:lstStyle/>
        <a:p>
          <a:endParaRPr lang="en-US"/>
        </a:p>
      </dgm:t>
    </dgm:pt>
    <dgm:pt modelId="{EF337973-13CE-4396-82FA-819D69628C62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ইহরাম বাধা </a:t>
          </a:r>
          <a:endParaRPr lang="en-US" dirty="0"/>
        </a:p>
      </dgm:t>
    </dgm:pt>
    <dgm:pt modelId="{66BDB896-7862-40AA-938B-A0E10384FD8C}" type="parTrans" cxnId="{908F508C-C9DC-4100-A055-665ADC623A19}">
      <dgm:prSet/>
      <dgm:spPr/>
      <dgm:t>
        <a:bodyPr/>
        <a:lstStyle/>
        <a:p>
          <a:endParaRPr lang="en-US"/>
        </a:p>
      </dgm:t>
    </dgm:pt>
    <dgm:pt modelId="{23F47D81-0230-4006-95F6-8CB176B09CC2}" type="sibTrans" cxnId="{908F508C-C9DC-4100-A055-665ADC623A19}">
      <dgm:prSet/>
      <dgm:spPr/>
      <dgm:t>
        <a:bodyPr/>
        <a:lstStyle/>
        <a:p>
          <a:endParaRPr lang="en-US"/>
        </a:p>
      </dgm:t>
    </dgm:pt>
    <dgm:pt modelId="{9383C8BE-0DE7-4B17-B26B-3C89735A763E}" type="pres">
      <dgm:prSet presAssocID="{0CF5FFC5-5123-4744-80EA-D12F12690C8D}" presName="Name0" presStyleCnt="0">
        <dgm:presLayoutVars>
          <dgm:chMax val="1"/>
          <dgm:chPref val="1"/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03B2C9-F699-409E-9178-B979BC711F3F}" type="pres">
      <dgm:prSet presAssocID="{7410DDD0-E978-450C-AE16-FE30B8C798DB}" presName="singleCycle" presStyleCnt="0"/>
      <dgm:spPr/>
    </dgm:pt>
    <dgm:pt modelId="{24311C4D-8410-4689-9CC3-156C761AF0D6}" type="pres">
      <dgm:prSet presAssocID="{7410DDD0-E978-450C-AE16-FE30B8C798DB}" presName="singleCenter" presStyleLbl="node1" presStyleIdx="0" presStyleCnt="4" custScaleX="200001" custScaleY="82179" custLinFactNeighborX="-23" custLinFactNeighborY="-1074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71CBD85-2A2B-4715-8804-E19A7205294D}" type="pres">
      <dgm:prSet presAssocID="{1F96D8EC-928B-4FA6-97A3-737BE7C5B0E8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15B0170-3789-46F8-A89F-6789A3AF8EB4}" type="pres">
      <dgm:prSet presAssocID="{FC31CDB3-1FC0-4DD0-9D52-338335F47D5D}" presName="text0" presStyleLbl="node1" presStyleIdx="1" presStyleCnt="4" custScaleX="210559" custRadScaleRad="103682" custRadScaleInc="-4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0770E-7292-4A95-B942-3011FC4BB39B}" type="pres">
      <dgm:prSet presAssocID="{80F27802-0443-40F0-83B7-2082F29CD97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37D7E008-0F07-4557-8BFE-7F8B1D0977BB}" type="pres">
      <dgm:prSet presAssocID="{3FB41A1E-90D4-4B06-9DD5-7AB2E3C75007}" presName="text0" presStyleLbl="node1" presStyleIdx="2" presStyleCnt="4" custScaleX="203010" custScaleY="107948" custRadScaleRad="110782" custRadScaleInc="1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AEF5E-F81F-4A67-BE16-F6C039D76F81}" type="pres">
      <dgm:prSet presAssocID="{66BDB896-7862-40AA-938B-A0E10384FD8C}" presName="Name56" presStyleLbl="parChTrans1D2" presStyleIdx="2" presStyleCnt="3"/>
      <dgm:spPr/>
      <dgm:t>
        <a:bodyPr/>
        <a:lstStyle/>
        <a:p>
          <a:endParaRPr lang="en-US"/>
        </a:p>
      </dgm:t>
    </dgm:pt>
    <dgm:pt modelId="{EDEAFCE0-D276-4549-BE18-9D142A985BFB}" type="pres">
      <dgm:prSet presAssocID="{EF337973-13CE-4396-82FA-819D69628C62}" presName="text0" presStyleLbl="node1" presStyleIdx="3" presStyleCnt="4" custScaleX="203430" custRadScaleRad="104281" custRadScaleInc="-3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8F508C-C9DC-4100-A055-665ADC623A19}" srcId="{7410DDD0-E978-450C-AE16-FE30B8C798DB}" destId="{EF337973-13CE-4396-82FA-819D69628C62}" srcOrd="2" destOrd="0" parTransId="{66BDB896-7862-40AA-938B-A0E10384FD8C}" sibTransId="{23F47D81-0230-4006-95F6-8CB176B09CC2}"/>
    <dgm:cxn modelId="{000A21A3-9DDC-4A46-B5AD-B2775AF4B9E2}" type="presOf" srcId="{EF337973-13CE-4396-82FA-819D69628C62}" destId="{EDEAFCE0-D276-4549-BE18-9D142A985BFB}" srcOrd="0" destOrd="0" presId="urn:microsoft.com/office/officeart/2008/layout/RadialCluster"/>
    <dgm:cxn modelId="{29833153-7A44-40DF-A79C-57C9DF6358DE}" type="presOf" srcId="{1F96D8EC-928B-4FA6-97A3-737BE7C5B0E8}" destId="{371CBD85-2A2B-4715-8804-E19A7205294D}" srcOrd="0" destOrd="0" presId="urn:microsoft.com/office/officeart/2008/layout/RadialCluster"/>
    <dgm:cxn modelId="{8D8749E3-52CC-4BA5-A958-7BB08D3DB173}" type="presOf" srcId="{0CF5FFC5-5123-4744-80EA-D12F12690C8D}" destId="{9383C8BE-0DE7-4B17-B26B-3C89735A763E}" srcOrd="0" destOrd="0" presId="urn:microsoft.com/office/officeart/2008/layout/RadialCluster"/>
    <dgm:cxn modelId="{AD933997-BEBA-4618-AC25-991B0B51E963}" srcId="{7410DDD0-E978-450C-AE16-FE30B8C798DB}" destId="{FC31CDB3-1FC0-4DD0-9D52-338335F47D5D}" srcOrd="0" destOrd="0" parTransId="{1F96D8EC-928B-4FA6-97A3-737BE7C5B0E8}" sibTransId="{32B7649F-DF3D-4C87-8A57-78A2614AA0BE}"/>
    <dgm:cxn modelId="{AA5E0BA8-F811-434A-9C9B-990DAFE60187}" type="presOf" srcId="{80F27802-0443-40F0-83B7-2082F29CD975}" destId="{C550770E-7292-4A95-B942-3011FC4BB39B}" srcOrd="0" destOrd="0" presId="urn:microsoft.com/office/officeart/2008/layout/RadialCluster"/>
    <dgm:cxn modelId="{A038DD66-DDB5-4C02-BA15-FDFD23DDEAC7}" type="presOf" srcId="{FC31CDB3-1FC0-4DD0-9D52-338335F47D5D}" destId="{F15B0170-3789-46F8-A89F-6789A3AF8EB4}" srcOrd="0" destOrd="0" presId="urn:microsoft.com/office/officeart/2008/layout/RadialCluster"/>
    <dgm:cxn modelId="{1CDC1B49-10F5-4E3B-AE2A-0FB2C2A80DE5}" type="presOf" srcId="{3FB41A1E-90D4-4B06-9DD5-7AB2E3C75007}" destId="{37D7E008-0F07-4557-8BFE-7F8B1D0977BB}" srcOrd="0" destOrd="0" presId="urn:microsoft.com/office/officeart/2008/layout/RadialCluster"/>
    <dgm:cxn modelId="{DC313EAE-B32D-47B3-BC6E-704094DD714C}" srcId="{7410DDD0-E978-450C-AE16-FE30B8C798DB}" destId="{3FB41A1E-90D4-4B06-9DD5-7AB2E3C75007}" srcOrd="1" destOrd="0" parTransId="{80F27802-0443-40F0-83B7-2082F29CD975}" sibTransId="{FF134141-6DAC-4CB4-AFF0-071682B97927}"/>
    <dgm:cxn modelId="{7D244A36-9E54-42BD-9037-D80D7F194DB3}" srcId="{0CF5FFC5-5123-4744-80EA-D12F12690C8D}" destId="{7410DDD0-E978-450C-AE16-FE30B8C798DB}" srcOrd="0" destOrd="0" parTransId="{39A04F51-B624-4C9C-AA5C-F804E8110A38}" sibTransId="{4D3F81B4-C2B5-4FD0-944B-E4D4D7DAC339}"/>
    <dgm:cxn modelId="{C550209D-A9E0-4AA8-AD47-4ED7A349AF23}" type="presOf" srcId="{7410DDD0-E978-450C-AE16-FE30B8C798DB}" destId="{24311C4D-8410-4689-9CC3-156C761AF0D6}" srcOrd="0" destOrd="0" presId="urn:microsoft.com/office/officeart/2008/layout/RadialCluster"/>
    <dgm:cxn modelId="{E6DDFDAB-BFB2-47B5-946B-1A86BF2DCC3F}" type="presOf" srcId="{66BDB896-7862-40AA-938B-A0E10384FD8C}" destId="{17EAEF5E-F81F-4A67-BE16-F6C039D76F81}" srcOrd="0" destOrd="0" presId="urn:microsoft.com/office/officeart/2008/layout/RadialCluster"/>
    <dgm:cxn modelId="{783B13D3-EDA9-4257-85BE-9020D3CFA495}" type="presParOf" srcId="{9383C8BE-0DE7-4B17-B26B-3C89735A763E}" destId="{3303B2C9-F699-409E-9178-B979BC711F3F}" srcOrd="0" destOrd="0" presId="urn:microsoft.com/office/officeart/2008/layout/RadialCluster"/>
    <dgm:cxn modelId="{C558FF97-3CC4-495E-A579-726541A967FB}" type="presParOf" srcId="{3303B2C9-F699-409E-9178-B979BC711F3F}" destId="{24311C4D-8410-4689-9CC3-156C761AF0D6}" srcOrd="0" destOrd="0" presId="urn:microsoft.com/office/officeart/2008/layout/RadialCluster"/>
    <dgm:cxn modelId="{377B16A1-9495-480F-B681-711B2263C502}" type="presParOf" srcId="{3303B2C9-F699-409E-9178-B979BC711F3F}" destId="{371CBD85-2A2B-4715-8804-E19A7205294D}" srcOrd="1" destOrd="0" presId="urn:microsoft.com/office/officeart/2008/layout/RadialCluster"/>
    <dgm:cxn modelId="{6240DFB4-55BE-4509-9154-D72C4711FD5F}" type="presParOf" srcId="{3303B2C9-F699-409E-9178-B979BC711F3F}" destId="{F15B0170-3789-46F8-A89F-6789A3AF8EB4}" srcOrd="2" destOrd="0" presId="urn:microsoft.com/office/officeart/2008/layout/RadialCluster"/>
    <dgm:cxn modelId="{841D86D6-7F6A-42BC-A86D-AE848CE0242C}" type="presParOf" srcId="{3303B2C9-F699-409E-9178-B979BC711F3F}" destId="{C550770E-7292-4A95-B942-3011FC4BB39B}" srcOrd="3" destOrd="0" presId="urn:microsoft.com/office/officeart/2008/layout/RadialCluster"/>
    <dgm:cxn modelId="{37C5EF5F-C846-4DEC-94DF-2A2E58B2DD18}" type="presParOf" srcId="{3303B2C9-F699-409E-9178-B979BC711F3F}" destId="{37D7E008-0F07-4557-8BFE-7F8B1D0977BB}" srcOrd="4" destOrd="0" presId="urn:microsoft.com/office/officeart/2008/layout/RadialCluster"/>
    <dgm:cxn modelId="{B644A67B-2B16-415C-9772-3F5DE974A0A1}" type="presParOf" srcId="{3303B2C9-F699-409E-9178-B979BC711F3F}" destId="{17EAEF5E-F81F-4A67-BE16-F6C039D76F81}" srcOrd="5" destOrd="0" presId="urn:microsoft.com/office/officeart/2008/layout/RadialCluster"/>
    <dgm:cxn modelId="{B0844366-8DEA-4E65-B8F0-BA826BB3E0BF}" type="presParOf" srcId="{3303B2C9-F699-409E-9178-B979BC711F3F}" destId="{EDEAFCE0-D276-4549-BE18-9D142A985BF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9EE16B-50BB-48A2-A507-5619506DE1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E3852D-2FC3-423B-B538-7DA0756D577C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(ক) ইচ্ছাকরা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319E0C6-9535-4B14-9214-8EADB3A6814E}" type="parTrans" cxnId="{D2FD4759-1386-429D-AF5E-ACAE708D353F}">
      <dgm:prSet/>
      <dgm:spPr/>
      <dgm:t>
        <a:bodyPr/>
        <a:lstStyle/>
        <a:p>
          <a:endParaRPr lang="en-US"/>
        </a:p>
      </dgm:t>
    </dgm:pt>
    <dgm:pt modelId="{CBF4FCAF-83A8-4EFF-B55C-66110E230B94}" type="sibTrans" cxnId="{D2FD4759-1386-429D-AF5E-ACAE708D353F}">
      <dgm:prSet/>
      <dgm:spPr/>
      <dgm:t>
        <a:bodyPr/>
        <a:lstStyle/>
        <a:p>
          <a:endParaRPr lang="en-US"/>
        </a:p>
      </dgm:t>
    </dgm:pt>
    <dgm:pt modelId="{A877F1E1-6400-43A9-8854-B4C60D597D78}">
      <dgm:prSet phldrT="[Text]"/>
      <dgm:spPr>
        <a:solidFill>
          <a:srgbClr val="0070C0"/>
        </a:solidFill>
      </dgm:spPr>
      <dgm:t>
        <a:bodyPr/>
        <a:lstStyle/>
        <a:p>
          <a:r>
            <a:rPr lang="bn-IN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(খ) দান করা </a:t>
          </a:r>
          <a:endParaRPr lang="en-US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3A8515A0-F8E4-4D96-A1FB-1BA9F1A1B64B}" type="parTrans" cxnId="{89B91D86-BC18-4007-AD43-9E88C5F62D7F}">
      <dgm:prSet/>
      <dgm:spPr/>
      <dgm:t>
        <a:bodyPr/>
        <a:lstStyle/>
        <a:p>
          <a:endParaRPr lang="en-US"/>
        </a:p>
      </dgm:t>
    </dgm:pt>
    <dgm:pt modelId="{782C32AA-36D4-4B1B-9CDA-18C3F41C08B8}" type="sibTrans" cxnId="{89B91D86-BC18-4007-AD43-9E88C5F62D7F}">
      <dgm:prSet/>
      <dgm:spPr/>
      <dgm:t>
        <a:bodyPr/>
        <a:lstStyle/>
        <a:p>
          <a:endParaRPr lang="en-US"/>
        </a:p>
      </dgm:t>
    </dgm:pt>
    <dgm:pt modelId="{2FEE95A0-9269-49C7-B97E-91070E023FAF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(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গ) ত্যাগ করা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8366A44A-7AC0-4072-BBA0-91C0DBEE741F}" type="parTrans" cxnId="{5907BAFB-D15E-4F60-B747-E87941BE0783}">
      <dgm:prSet/>
      <dgm:spPr/>
      <dgm:t>
        <a:bodyPr/>
        <a:lstStyle/>
        <a:p>
          <a:endParaRPr lang="en-US"/>
        </a:p>
      </dgm:t>
    </dgm:pt>
    <dgm:pt modelId="{4DA13C96-4765-479F-B3F2-1ABF706CAAB1}" type="sibTrans" cxnId="{5907BAFB-D15E-4F60-B747-E87941BE0783}">
      <dgm:prSet/>
      <dgm:spPr/>
      <dgm:t>
        <a:bodyPr/>
        <a:lstStyle/>
        <a:p>
          <a:endParaRPr lang="en-US"/>
        </a:p>
      </dgm:t>
    </dgm:pt>
    <dgm:pt modelId="{DFDFE25B-D3A5-43B4-A28E-1A5E7462DACC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bn-IN" sz="2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ঘ) পবিত্র করা  </a:t>
          </a:r>
          <a:endParaRPr lang="en-US" sz="28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5BD20806-A00C-4A58-A796-AC1EC53C55BC}" type="parTrans" cxnId="{20B7A564-108D-4F07-900A-B78198D326EF}">
      <dgm:prSet/>
      <dgm:spPr/>
      <dgm:t>
        <a:bodyPr/>
        <a:lstStyle/>
        <a:p>
          <a:endParaRPr lang="en-US"/>
        </a:p>
      </dgm:t>
    </dgm:pt>
    <dgm:pt modelId="{CFF94F9A-7863-42AD-8185-69A852C67347}" type="sibTrans" cxnId="{20B7A564-108D-4F07-900A-B78198D326EF}">
      <dgm:prSet/>
      <dgm:spPr/>
      <dgm:t>
        <a:bodyPr/>
        <a:lstStyle/>
        <a:p>
          <a:endParaRPr lang="en-US"/>
        </a:p>
      </dgm:t>
    </dgm:pt>
    <dgm:pt modelId="{3EC98BEF-7CA3-40EC-A9F5-12B8B787CF7A}" type="pres">
      <dgm:prSet presAssocID="{629EE16B-50BB-48A2-A507-5619506DE1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86AA6-E0E7-48DA-9825-F08FC23F0A1F}" type="pres">
      <dgm:prSet presAssocID="{7FE3852D-2FC3-423B-B538-7DA0756D577C}" presName="node" presStyleLbl="node1" presStyleIdx="0" presStyleCnt="4" custScaleX="95333" custScaleY="54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E48C5-D7E8-4589-AE93-88C242BA4559}" type="pres">
      <dgm:prSet presAssocID="{CBF4FCAF-83A8-4EFF-B55C-66110E230B94}" presName="sibTrans" presStyleCnt="0"/>
      <dgm:spPr/>
    </dgm:pt>
    <dgm:pt modelId="{77BBF878-5D18-4557-AF89-BFB627208DB0}" type="pres">
      <dgm:prSet presAssocID="{A877F1E1-6400-43A9-8854-B4C60D597D78}" presName="node" presStyleLbl="node1" presStyleIdx="1" presStyleCnt="4" custScaleY="54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0899A-C3E4-4DFA-AB5D-FBB07061CE72}" type="pres">
      <dgm:prSet presAssocID="{782C32AA-36D4-4B1B-9CDA-18C3F41C08B8}" presName="sibTrans" presStyleCnt="0"/>
      <dgm:spPr/>
    </dgm:pt>
    <dgm:pt modelId="{03118949-F75B-41D6-A33D-0BD4DBA1AC73}" type="pres">
      <dgm:prSet presAssocID="{2FEE95A0-9269-49C7-B97E-91070E023FAF}" presName="node" presStyleLbl="node1" presStyleIdx="2" presStyleCnt="4" custScaleY="54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942DC-80A7-4BBB-AD05-D45C2294EC5C}" type="pres">
      <dgm:prSet presAssocID="{4DA13C96-4765-479F-B3F2-1ABF706CAAB1}" presName="sibTrans" presStyleCnt="0"/>
      <dgm:spPr/>
    </dgm:pt>
    <dgm:pt modelId="{FA72A16E-FDC5-498E-97FC-10B4C6A95CCB}" type="pres">
      <dgm:prSet presAssocID="{DFDFE25B-D3A5-43B4-A28E-1A5E7462DACC}" presName="node" presStyleLbl="node1" presStyleIdx="3" presStyleCnt="4" custScaleX="101660" custScaleY="58988" custLinFactNeighborX="-2315" custLinFactNeighborY="9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7BAFB-D15E-4F60-B747-E87941BE0783}" srcId="{629EE16B-50BB-48A2-A507-5619506DE131}" destId="{2FEE95A0-9269-49C7-B97E-91070E023FAF}" srcOrd="2" destOrd="0" parTransId="{8366A44A-7AC0-4072-BBA0-91C0DBEE741F}" sibTransId="{4DA13C96-4765-479F-B3F2-1ABF706CAAB1}"/>
    <dgm:cxn modelId="{8DEA6C4E-A7AD-4B77-8D58-92CC14030E25}" type="presOf" srcId="{A877F1E1-6400-43A9-8854-B4C60D597D78}" destId="{77BBF878-5D18-4557-AF89-BFB627208DB0}" srcOrd="0" destOrd="0" presId="urn:microsoft.com/office/officeart/2005/8/layout/default"/>
    <dgm:cxn modelId="{AD68063F-1E18-4820-A964-EDC53F35BDD6}" type="presOf" srcId="{629EE16B-50BB-48A2-A507-5619506DE131}" destId="{3EC98BEF-7CA3-40EC-A9F5-12B8B787CF7A}" srcOrd="0" destOrd="0" presId="urn:microsoft.com/office/officeart/2005/8/layout/default"/>
    <dgm:cxn modelId="{C3C466D6-3DD6-44EF-90D8-D27B2E074016}" type="presOf" srcId="{DFDFE25B-D3A5-43B4-A28E-1A5E7462DACC}" destId="{FA72A16E-FDC5-498E-97FC-10B4C6A95CCB}" srcOrd="0" destOrd="0" presId="urn:microsoft.com/office/officeart/2005/8/layout/default"/>
    <dgm:cxn modelId="{89B91D86-BC18-4007-AD43-9E88C5F62D7F}" srcId="{629EE16B-50BB-48A2-A507-5619506DE131}" destId="{A877F1E1-6400-43A9-8854-B4C60D597D78}" srcOrd="1" destOrd="0" parTransId="{3A8515A0-F8E4-4D96-A1FB-1BA9F1A1B64B}" sibTransId="{782C32AA-36D4-4B1B-9CDA-18C3F41C08B8}"/>
    <dgm:cxn modelId="{0BCF708E-9493-4417-A139-6DB89A8679B7}" type="presOf" srcId="{2FEE95A0-9269-49C7-B97E-91070E023FAF}" destId="{03118949-F75B-41D6-A33D-0BD4DBA1AC73}" srcOrd="0" destOrd="0" presId="urn:microsoft.com/office/officeart/2005/8/layout/default"/>
    <dgm:cxn modelId="{D2FD4759-1386-429D-AF5E-ACAE708D353F}" srcId="{629EE16B-50BB-48A2-A507-5619506DE131}" destId="{7FE3852D-2FC3-423B-B538-7DA0756D577C}" srcOrd="0" destOrd="0" parTransId="{2319E0C6-9535-4B14-9214-8EADB3A6814E}" sibTransId="{CBF4FCAF-83A8-4EFF-B55C-66110E230B94}"/>
    <dgm:cxn modelId="{DE353EC2-CB30-40C5-8E6F-E3F738104843}" type="presOf" srcId="{7FE3852D-2FC3-423B-B538-7DA0756D577C}" destId="{FF486AA6-E0E7-48DA-9825-F08FC23F0A1F}" srcOrd="0" destOrd="0" presId="urn:microsoft.com/office/officeart/2005/8/layout/default"/>
    <dgm:cxn modelId="{20B7A564-108D-4F07-900A-B78198D326EF}" srcId="{629EE16B-50BB-48A2-A507-5619506DE131}" destId="{DFDFE25B-D3A5-43B4-A28E-1A5E7462DACC}" srcOrd="3" destOrd="0" parTransId="{5BD20806-A00C-4A58-A796-AC1EC53C55BC}" sibTransId="{CFF94F9A-7863-42AD-8185-69A852C67347}"/>
    <dgm:cxn modelId="{3104735E-300F-4D4A-8C53-55AB6013F64A}" type="presParOf" srcId="{3EC98BEF-7CA3-40EC-A9F5-12B8B787CF7A}" destId="{FF486AA6-E0E7-48DA-9825-F08FC23F0A1F}" srcOrd="0" destOrd="0" presId="urn:microsoft.com/office/officeart/2005/8/layout/default"/>
    <dgm:cxn modelId="{7760B24D-5D92-4A4C-AAF8-7CB14968470B}" type="presParOf" srcId="{3EC98BEF-7CA3-40EC-A9F5-12B8B787CF7A}" destId="{FA2E48C5-D7E8-4589-AE93-88C242BA4559}" srcOrd="1" destOrd="0" presId="urn:microsoft.com/office/officeart/2005/8/layout/default"/>
    <dgm:cxn modelId="{E1FA39BE-2C76-402B-B4B3-7A4CF96CF40D}" type="presParOf" srcId="{3EC98BEF-7CA3-40EC-A9F5-12B8B787CF7A}" destId="{77BBF878-5D18-4557-AF89-BFB627208DB0}" srcOrd="2" destOrd="0" presId="urn:microsoft.com/office/officeart/2005/8/layout/default"/>
    <dgm:cxn modelId="{9A281BA9-95C1-4A02-90E9-800E18B08F06}" type="presParOf" srcId="{3EC98BEF-7CA3-40EC-A9F5-12B8B787CF7A}" destId="{EA10899A-C3E4-4DFA-AB5D-FBB07061CE72}" srcOrd="3" destOrd="0" presId="urn:microsoft.com/office/officeart/2005/8/layout/default"/>
    <dgm:cxn modelId="{D798D75C-B6EE-4E06-A2B3-FEB0C3698328}" type="presParOf" srcId="{3EC98BEF-7CA3-40EC-A9F5-12B8B787CF7A}" destId="{03118949-F75B-41D6-A33D-0BD4DBA1AC73}" srcOrd="4" destOrd="0" presId="urn:microsoft.com/office/officeart/2005/8/layout/default"/>
    <dgm:cxn modelId="{3E1FB3BB-82B8-480C-8DCD-086BB0679D9F}" type="presParOf" srcId="{3EC98BEF-7CA3-40EC-A9F5-12B8B787CF7A}" destId="{6CC942DC-80A7-4BBB-AD05-D45C2294EC5C}" srcOrd="5" destOrd="0" presId="urn:microsoft.com/office/officeart/2005/8/layout/default"/>
    <dgm:cxn modelId="{AEFEE5CE-6280-4A98-8CDB-099B07449014}" type="presParOf" srcId="{3EC98BEF-7CA3-40EC-A9F5-12B8B787CF7A}" destId="{FA72A16E-FDC5-498E-97FC-10B4C6A95CC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4998C-61B8-41CA-90F7-55211A0A011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454F8-BFBC-4BD3-8F07-01A47FCFD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454F8-BFBC-4BD3-8F07-01A47FCFDB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454F8-BFBC-4BD3-8F07-01A47FCFDB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674-7495-4FBA-93F4-25570CC3D54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52400"/>
            <a:ext cx="8763000" cy="656907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674-7495-4FBA-93F4-25570CC3D54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674-7495-4FBA-93F4-25570CC3D54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674-7495-4FBA-93F4-25570CC3D54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674-7495-4FBA-93F4-25570CC3D54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674-7495-4FBA-93F4-25570CC3D54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674-7495-4FBA-93F4-25570CC3D54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674-7495-4FBA-93F4-25570CC3D54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674-7495-4FBA-93F4-25570CC3D54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674-7495-4FBA-93F4-25570CC3D54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674-7495-4FBA-93F4-25570CC3D54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D674-7495-4FBA-93F4-25570CC3D54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AD6E-EF64-4914-9C06-D556F60A8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d.shukur2015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686800" cy="1143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আজ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524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সকাল</a:t>
            </a:r>
            <a:r>
              <a:rPr lang="bn-IN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600200"/>
            <a:ext cx="8911826" cy="52578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00200" y="457200"/>
            <a:ext cx="5181600" cy="263842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0772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হজের ওয়াজিব গুলো লিখ।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Up-Down Arrow 1"/>
          <p:cNvSpPr/>
          <p:nvPr/>
        </p:nvSpPr>
        <p:spPr>
          <a:xfrm>
            <a:off x="4218708" y="3095625"/>
            <a:ext cx="658091" cy="14763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irect Access Storage 2"/>
          <p:cNvSpPr/>
          <p:nvPr/>
        </p:nvSpPr>
        <p:spPr>
          <a:xfrm>
            <a:off x="1828800" y="381000"/>
            <a:ext cx="5791200" cy="1295400"/>
          </a:xfrm>
          <a:prstGeom prst="flowChartMagneticDrum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১) হজ অর্থ কি ?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6816921"/>
              </p:ext>
            </p:extLst>
          </p:nvPr>
        </p:nvGraphicFramePr>
        <p:xfrm>
          <a:off x="762000" y="2590800"/>
          <a:ext cx="8001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733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হজের ওয়াজিব কাজ কয়টি?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8700" y="4441686"/>
            <a:ext cx="17526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(ক) ৫টি	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4419600"/>
            <a:ext cx="17526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(খ) ৩টি	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4419600"/>
            <a:ext cx="1752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	 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2800" y="4419600"/>
            <a:ext cx="1752600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(ঘ)১০টি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	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Graphic spid="5" grpId="0">
        <p:bldAsOne/>
      </p:bldGraphic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2133600" y="-394855"/>
            <a:ext cx="4191000" cy="1676400"/>
          </a:xfrm>
          <a:prstGeom prst="left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বাড়িরকাজ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427" y="5157100"/>
            <a:ext cx="81534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হজ পালনের নিয়মগুলো লিখে আনবে। 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27" y="1274721"/>
            <a:ext cx="6781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4361"/>
            <a:ext cx="9144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সকলকে ধন্যবাদ  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86800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636"/>
            <a:ext cx="9525000" cy="6858000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  <a:scene3d>
            <a:camera prst="obliqueBottomLef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228600" y="152400"/>
            <a:ext cx="4219717" cy="1184564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44233" y="158262"/>
            <a:ext cx="4006232" cy="11845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3017" y="3463636"/>
            <a:ext cx="4305300" cy="33156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CC"/>
                </a:solidFill>
              </a:rPr>
              <a:t>মোঃ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শুকুর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আলী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endParaRPr lang="bn-IN" sz="2000" dirty="0" smtClean="0">
              <a:solidFill>
                <a:srgbClr val="0000CC"/>
              </a:solidFill>
            </a:endParaRPr>
          </a:p>
          <a:p>
            <a:pPr algn="ctr"/>
            <a:r>
              <a:rPr lang="bn-IN" sz="24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en-US" sz="24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00CC"/>
                </a:solidFill>
              </a:rPr>
              <a:t>গোভীপুর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দাখিল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মাদরাসা</a:t>
            </a:r>
            <a:r>
              <a:rPr lang="en-US" sz="2400" dirty="0" smtClean="0">
                <a:solidFill>
                  <a:srgbClr val="0000CC"/>
                </a:solidFill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rgbClr val="0000CC"/>
                </a:solidFill>
              </a:rPr>
              <a:t>মেহেরপুর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সদর</a:t>
            </a:r>
            <a:r>
              <a:rPr lang="en-US" sz="24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00CC"/>
                </a:solidFill>
              </a:rPr>
              <a:t>মোবাঃ</a:t>
            </a:r>
            <a:r>
              <a:rPr lang="en-US" sz="2400" dirty="0" smtClean="0">
                <a:solidFill>
                  <a:srgbClr val="0000CC"/>
                </a:solidFill>
              </a:rPr>
              <a:t> ০১৯২৪৪৪৫২০৫ </a:t>
            </a:r>
            <a:endParaRPr lang="bn-IN" sz="2400" dirty="0" smtClean="0">
              <a:solidFill>
                <a:srgbClr val="0000CC"/>
              </a:solidFill>
            </a:endParaRPr>
          </a:p>
          <a:p>
            <a:r>
              <a:rPr lang="en-US" sz="1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1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1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  <a:cs typeface="NikoshBAN" panose="02000000000000000000" pitchFamily="2" charset="0"/>
                <a:hlinkClick r:id="rId2"/>
              </a:rPr>
              <a:t>md.shukur2015@gmail.com</a:t>
            </a:r>
            <a:endParaRPr lang="en-US" sz="1600" dirty="0">
              <a:solidFill>
                <a:srgbClr val="002060"/>
              </a:solidFill>
              <a:latin typeface="Arial Rounded MT Bold" panose="020F0704030504030204" pitchFamily="34" charset="0"/>
              <a:cs typeface="NikoshBAN" panose="02000000000000000000" pitchFamily="2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cs typeface="NikoshBAN" panose="02000000000000000000" pitchFamily="2" charset="0"/>
              </a:rPr>
              <a:t>Batch-35 ,ID-1024</a:t>
            </a:r>
          </a:p>
          <a:p>
            <a:pPr algn="ctr"/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5137768" y="2895601"/>
            <a:ext cx="4247866" cy="38837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 –অষ্টম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কুরআন মাজীদ ও তাজবীদ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অধ্যায়-তৃতীয় 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পাঠ-প্রথম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৪৫ মিনিট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 ১৩/০৩/২০২০ ইং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09" y="1454728"/>
            <a:ext cx="1491916" cy="1831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985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ছবিটি দেখ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চিন্তা করে বল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7594"/>
            <a:ext cx="9144000" cy="558420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143000"/>
            <a:ext cx="55626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39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হজ্জ</a:t>
            </a:r>
            <a:endParaRPr lang="en-US" sz="23900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266700"/>
            <a:ext cx="8763000" cy="19431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অধ্যয় শেষে শিক্ষার্থীরা যা জানতে পারবে</a:t>
            </a:r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......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514600"/>
            <a:ext cx="914400" cy="914400"/>
          </a:xfrm>
          <a:prstGeom prst="roundRect">
            <a:avLst/>
          </a:prstGeom>
          <a:solidFill>
            <a:schemeClr val="accent6"/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2514600"/>
            <a:ext cx="7086600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হজ কী বলতে পারবে। 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3657600"/>
            <a:ext cx="914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3657600"/>
            <a:ext cx="7086600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হজের ফরজ, ওয়াজিব গুলো বর্ননা করতে পারবে</a:t>
            </a:r>
            <a:r>
              <a:rPr lang="bn-IN" b="1" dirty="0" smtClean="0">
                <a:solidFill>
                  <a:srgbClr val="FFFF00"/>
                </a:solidFill>
              </a:rPr>
              <a:t>। </a:t>
            </a:r>
            <a:r>
              <a:rPr lang="bn-IN" dirty="0" smtClean="0"/>
              <a:t>		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33400" y="47244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47800" y="4724400"/>
            <a:ext cx="7086600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হজের নিষিদ্ধ কাজ গুলো ব্যাখ্যা করতে পারবে।	 	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05000" y="838200"/>
            <a:ext cx="5867400" cy="1371600"/>
          </a:xfrm>
          <a:prstGeom prst="ellipse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জ্জ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অর্থ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267884">
            <a:off x="4687708" y="2302431"/>
            <a:ext cx="484632" cy="1033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447553">
            <a:off x="2931943" y="2152266"/>
            <a:ext cx="484632" cy="1151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71900" y="3429000"/>
            <a:ext cx="2133600" cy="1143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ইচ্ছা </a:t>
            </a:r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249602" y="3429000"/>
            <a:ext cx="21336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সংকল্প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366549" y="3243582"/>
            <a:ext cx="2133600" cy="12653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العردة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13" name="Down Arrow 12"/>
          <p:cNvSpPr/>
          <p:nvPr/>
        </p:nvSpPr>
        <p:spPr>
          <a:xfrm rot="20287924">
            <a:off x="6234149" y="2156588"/>
            <a:ext cx="484632" cy="1033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9144000" cy="60939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নির্দিষ্ট দিনসমুহে নির্ধারিত পদ্ধতিতে আল্লাহর নৈকট্যও সন্তুষ্টি  লাভের উদ্দেশ্যে পবিত্র কাবা ঘর ও সংশ্লিষ্ট স্থানসমুহে বিশেষ কার্যাদি সম্পাদন করাকে </a:t>
            </a:r>
            <a:r>
              <a:rPr lang="bn-IN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বলে।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98303008"/>
              </p:ext>
            </p:extLst>
          </p:nvPr>
        </p:nvGraphicFramePr>
        <p:xfrm>
          <a:off x="15240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94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14400" y="228600"/>
            <a:ext cx="7543800" cy="1295400"/>
          </a:xfrm>
          <a:prstGeom prst="horizontalScroll">
            <a:avLst>
              <a:gd name="adj" fmla="val 3282"/>
            </a:avLst>
          </a:prstGeom>
          <a:solidFill>
            <a:schemeClr val="accent2">
              <a:lumMod val="20000"/>
              <a:lumOff val="80000"/>
            </a:schemeClr>
          </a:solidFill>
          <a:ln w="76200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হজের ওয়াজিব সাতটি 	</a:t>
            </a:r>
            <a:r>
              <a:rPr lang="bn-IN" sz="1100" dirty="0" smtClean="0">
                <a:solidFill>
                  <a:schemeClr val="bg2">
                    <a:lumMod val="10000"/>
                  </a:schemeClr>
                </a:solidFill>
              </a:rPr>
              <a:t>		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1524000"/>
            <a:ext cx="74676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/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১)আরাফার ময়দান  হতে আসার সময়  মুযদালিফায়  অবস্থান করা। 					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5236" y="2234046"/>
            <a:ext cx="73914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সাফা ও মারোয়া পাহারের মাঝখানে দৌড়ানো।  	</a:t>
            </a:r>
            <a:r>
              <a:rPr lang="bn-IN" sz="1600" dirty="0" smtClean="0"/>
              <a:t>	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028700" y="3020292"/>
            <a:ext cx="7315200" cy="60960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শয়তান কে কংকর নিক্ষেপ করা। 	</a:t>
            </a:r>
            <a:r>
              <a:rPr lang="bn-I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0781" y="3730338"/>
            <a:ext cx="7315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৪) বিদায়ি তাওয়াফ করা। 	</a:t>
            </a:r>
            <a:r>
              <a:rPr lang="bn-IN" dirty="0" smtClean="0">
                <a:solidFill>
                  <a:srgbClr val="FF0000"/>
                </a:solidFill>
              </a:rPr>
              <a:t>			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00200" y="4402285"/>
            <a:ext cx="61722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৫) মাথামুড়ানো বা চুল কাটা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1600" dirty="0" smtClean="0"/>
              <a:t>			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2209800" y="5334000"/>
            <a:ext cx="4953000" cy="8381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৬) কুরবানি করা।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dirty="0" smtClean="0"/>
              <a:t>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238</Words>
  <Application>Microsoft Office PowerPoint</Application>
  <PresentationFormat>On-screen Show (4:3)</PresentationFormat>
  <Paragraphs>64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NikoshBAN</vt:lpstr>
      <vt:lpstr>Vrinda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JSTV</dc:creator>
  <cp:lastModifiedBy>ASUS</cp:lastModifiedBy>
  <cp:revision>60</cp:revision>
  <dcterms:created xsi:type="dcterms:W3CDTF">2019-10-01T01:42:52Z</dcterms:created>
  <dcterms:modified xsi:type="dcterms:W3CDTF">2020-03-13T16:32:38Z</dcterms:modified>
</cp:coreProperties>
</file>