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75" r:id="rId12"/>
    <p:sldId id="265" r:id="rId13"/>
    <p:sldId id="274" r:id="rId14"/>
    <p:sldId id="266" r:id="rId15"/>
    <p:sldId id="276" r:id="rId16"/>
    <p:sldId id="268" r:id="rId17"/>
    <p:sldId id="269" r:id="rId18"/>
    <p:sldId id="272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05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A2447-D0EC-4739-9B42-2D2596ECE5E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76859-1D9E-4B1C-B71E-E75C89A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2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>
                <a:latin typeface="NikhoshBAN"/>
              </a:rPr>
              <a:t> </a:t>
            </a:r>
            <a:r>
              <a:rPr lang="en-US" dirty="0" err="1" smtClean="0">
                <a:latin typeface="NikhoshBAN"/>
              </a:rPr>
              <a:t>প্রশ্ন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করব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ছবিতে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তুমি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কি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দেখতে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পাচ্ছ</a:t>
            </a:r>
            <a:r>
              <a:rPr lang="en-US" baseline="0" dirty="0" smtClean="0">
                <a:latin typeface="NikhoshBAN"/>
              </a:rPr>
              <a:t>?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 err="1" smtClean="0">
                <a:latin typeface="NikhoshBAN"/>
              </a:rPr>
              <a:t>উনার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হাতে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এটা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কিসের</a:t>
            </a:r>
            <a:r>
              <a:rPr lang="en-US" baseline="0" dirty="0" smtClean="0">
                <a:latin typeface="NikhoshBAN"/>
              </a:rPr>
              <a:t> </a:t>
            </a:r>
            <a:r>
              <a:rPr lang="en-US" baseline="0" dirty="0" err="1" smtClean="0">
                <a:latin typeface="NikhoshBAN"/>
              </a:rPr>
              <a:t>ছবি</a:t>
            </a:r>
            <a:r>
              <a:rPr lang="en-US" baseline="0" dirty="0" smtClean="0">
                <a:latin typeface="NikhoshBAN"/>
              </a:rPr>
              <a:t>? </a:t>
            </a:r>
            <a:endParaRPr lang="en-US" dirty="0">
              <a:latin typeface="NikhoshB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859-1D9E-4B1C-B71E-E75C89AA97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53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859-1D9E-4B1C-B71E-E75C89AA97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0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5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7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3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9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9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1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1007" y="2105561"/>
            <a:ext cx="772198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স্বাগতম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457200" y="647438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NikhoshBAN"/>
              </a:rPr>
              <a:t>Slide-1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23651" y="4406807"/>
            <a:ext cx="61248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বর্গক্ষেত্রটির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30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971800" y="0"/>
            <a:ext cx="3352801" cy="4252734"/>
            <a:chOff x="-76200" y="114300"/>
            <a:chExt cx="3352801" cy="4252734"/>
          </a:xfrm>
        </p:grpSpPr>
        <p:sp>
          <p:nvSpPr>
            <p:cNvPr id="14" name="Right Triangle 13"/>
            <p:cNvSpPr/>
            <p:nvPr/>
          </p:nvSpPr>
          <p:spPr>
            <a:xfrm flipV="1">
              <a:off x="342815" y="1210190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6278" y="116205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c</a:t>
              </a:r>
              <a:endParaRPr lang="en-US" sz="3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5300" y="6096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51486" y="8953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19" name="Right Triangle 18"/>
            <p:cNvSpPr/>
            <p:nvPr/>
          </p:nvSpPr>
          <p:spPr>
            <a:xfrm flipH="1" flipV="1">
              <a:off x="1393139" y="1210189"/>
              <a:ext cx="1496712" cy="1050325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71650" y="9334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63678" y="7620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89708" y="11430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  <p:sp>
          <p:nvSpPr>
            <p:cNvPr id="24" name="Right Triangle 23"/>
            <p:cNvSpPr/>
            <p:nvPr/>
          </p:nvSpPr>
          <p:spPr>
            <a:xfrm flipH="1">
              <a:off x="1838068" y="2260514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75022" y="194747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33600" y="31051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82729" y="220521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29" name="Right Triangle 28"/>
            <p:cNvSpPr/>
            <p:nvPr/>
          </p:nvSpPr>
          <p:spPr>
            <a:xfrm>
              <a:off x="342814" y="2705443"/>
              <a:ext cx="1496712" cy="1050324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00897" y="21336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76200" y="23622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8178" y="3009721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</p:grpSp>
      <p:sp>
        <p:nvSpPr>
          <p:cNvPr id="23" name="TextBox 2"/>
          <p:cNvSpPr txBox="1"/>
          <p:nvPr/>
        </p:nvSpPr>
        <p:spPr>
          <a:xfrm>
            <a:off x="8153400" y="64008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Slide-10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72" y="4427451"/>
            <a:ext cx="8572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বর্গক্ষেত্রটির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43200" y="0"/>
            <a:ext cx="3352801" cy="4252734"/>
            <a:chOff x="-76200" y="114300"/>
            <a:chExt cx="3352801" cy="4252734"/>
          </a:xfrm>
        </p:grpSpPr>
        <p:sp>
          <p:nvSpPr>
            <p:cNvPr id="4" name="Right Triangle 3"/>
            <p:cNvSpPr/>
            <p:nvPr/>
          </p:nvSpPr>
          <p:spPr>
            <a:xfrm flipV="1">
              <a:off x="342815" y="1210190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06278" y="116205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c</a:t>
              </a:r>
              <a:endParaRPr lang="en-US" sz="3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" y="6096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51486" y="8953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8" name="Right Triangle 7"/>
            <p:cNvSpPr/>
            <p:nvPr/>
          </p:nvSpPr>
          <p:spPr>
            <a:xfrm flipH="1" flipV="1">
              <a:off x="1393139" y="1210189"/>
              <a:ext cx="1496712" cy="1050325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71650" y="9334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63678" y="7620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708" y="11430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  <p:sp>
          <p:nvSpPr>
            <p:cNvPr id="12" name="Right Triangle 11"/>
            <p:cNvSpPr/>
            <p:nvPr/>
          </p:nvSpPr>
          <p:spPr>
            <a:xfrm flipH="1">
              <a:off x="1838068" y="2260514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75022" y="194747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33600" y="31051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729" y="220521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16" name="Right Triangle 15"/>
            <p:cNvSpPr/>
            <p:nvPr/>
          </p:nvSpPr>
          <p:spPr>
            <a:xfrm>
              <a:off x="342814" y="2705443"/>
              <a:ext cx="1496712" cy="1050324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00897" y="21336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76200" y="23622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8178" y="3009721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</p:grpSp>
      <p:sp>
        <p:nvSpPr>
          <p:cNvPr id="20" name="TextBox 2"/>
          <p:cNvSpPr txBox="1"/>
          <p:nvPr/>
        </p:nvSpPr>
        <p:spPr>
          <a:xfrm>
            <a:off x="8110579" y="6421145"/>
            <a:ext cx="734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Slide-11</a:t>
            </a:r>
            <a:endParaRPr lang="en-US" sz="1200" dirty="0">
              <a:latin typeface="NikhoshBAN"/>
            </a:endParaRPr>
          </a:p>
        </p:txBody>
      </p:sp>
    </p:spTree>
    <p:extLst>
      <p:ext uri="{BB962C8B-B14F-4D97-AF65-F5344CB8AC3E}">
        <p14:creationId xmlns:p14="http://schemas.microsoft.com/office/powerpoint/2010/main" val="312207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11286" y="4945148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প্রত্যেকটিরই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বাহুদ্বয়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743200" y="0"/>
            <a:ext cx="3352801" cy="4252734"/>
            <a:chOff x="-76200" y="114300"/>
            <a:chExt cx="3352801" cy="4252734"/>
          </a:xfrm>
        </p:grpSpPr>
        <p:sp>
          <p:nvSpPr>
            <p:cNvPr id="13" name="Right Triangle 12"/>
            <p:cNvSpPr/>
            <p:nvPr/>
          </p:nvSpPr>
          <p:spPr>
            <a:xfrm flipV="1">
              <a:off x="342815" y="1210190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6278" y="116205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c</a:t>
              </a:r>
              <a:endParaRPr lang="en-US" sz="3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300" y="6096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51486" y="8953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17" name="Right Triangle 16"/>
            <p:cNvSpPr/>
            <p:nvPr/>
          </p:nvSpPr>
          <p:spPr>
            <a:xfrm flipH="1" flipV="1">
              <a:off x="1393139" y="1210189"/>
              <a:ext cx="1496712" cy="1050325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71650" y="9334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63678" y="7620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89708" y="11430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  <p:sp>
          <p:nvSpPr>
            <p:cNvPr id="21" name="Right Triangle 20"/>
            <p:cNvSpPr/>
            <p:nvPr/>
          </p:nvSpPr>
          <p:spPr>
            <a:xfrm flipH="1">
              <a:off x="1838068" y="2260514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75022" y="194747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3600" y="31051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82729" y="220521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25" name="Right Triangle 24"/>
            <p:cNvSpPr/>
            <p:nvPr/>
          </p:nvSpPr>
          <p:spPr>
            <a:xfrm>
              <a:off x="342814" y="2705443"/>
              <a:ext cx="1496712" cy="1050324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00897" y="21336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76200" y="23622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8178" y="3009721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"/>
          <p:cNvSpPr txBox="1"/>
          <p:nvPr/>
        </p:nvSpPr>
        <p:spPr>
          <a:xfrm>
            <a:off x="7900578" y="628113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Slide-12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60" y="4295555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=  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ab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 ×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ab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	                 = 2ab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4495800"/>
            <a:ext cx="297546" cy="613688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6766" y="5020195"/>
            <a:ext cx="298864" cy="616406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667000" y="-76200"/>
            <a:ext cx="3352801" cy="4114800"/>
            <a:chOff x="-76200" y="114300"/>
            <a:chExt cx="3352801" cy="4252734"/>
          </a:xfrm>
        </p:grpSpPr>
        <p:sp>
          <p:nvSpPr>
            <p:cNvPr id="6" name="Right Triangle 5"/>
            <p:cNvSpPr/>
            <p:nvPr/>
          </p:nvSpPr>
          <p:spPr>
            <a:xfrm flipV="1">
              <a:off x="342815" y="1210190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6278" y="116205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c</a:t>
              </a:r>
              <a:endParaRPr lang="en-US" sz="3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" y="6096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51486" y="8953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10" name="Right Triangle 9"/>
            <p:cNvSpPr/>
            <p:nvPr/>
          </p:nvSpPr>
          <p:spPr>
            <a:xfrm flipH="1" flipV="1">
              <a:off x="1393139" y="1210189"/>
              <a:ext cx="1496712" cy="1050325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71650" y="9334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63678" y="7620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89708" y="11430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  <p:sp>
          <p:nvSpPr>
            <p:cNvPr id="14" name="Right Triangle 13"/>
            <p:cNvSpPr/>
            <p:nvPr/>
          </p:nvSpPr>
          <p:spPr>
            <a:xfrm flipH="1">
              <a:off x="1838068" y="2260514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75022" y="194747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33600" y="31051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82729" y="220521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18" name="Right Triangle 17"/>
            <p:cNvSpPr/>
            <p:nvPr/>
          </p:nvSpPr>
          <p:spPr>
            <a:xfrm>
              <a:off x="342814" y="2705443"/>
              <a:ext cx="1496712" cy="1050324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00897" y="21336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76200" y="23622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8178" y="3009721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</p:grpSp>
      <p:sp>
        <p:nvSpPr>
          <p:cNvPr id="23" name="TextBox 2"/>
          <p:cNvSpPr txBox="1"/>
          <p:nvPr/>
        </p:nvSpPr>
        <p:spPr>
          <a:xfrm>
            <a:off x="7731949" y="6336268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Slide-13</a:t>
            </a:r>
            <a:endParaRPr lang="en-US" sz="1200" dirty="0">
              <a:latin typeface="NikhoshBAN"/>
            </a:endParaRPr>
          </a:p>
        </p:txBody>
      </p:sp>
    </p:spTree>
    <p:extLst>
      <p:ext uri="{BB962C8B-B14F-4D97-AF65-F5344CB8AC3E}">
        <p14:creationId xmlns:p14="http://schemas.microsoft.com/office/powerpoint/2010/main" val="214593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58843" y="4731232"/>
            <a:ext cx="8349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অঙ্কনানুসারে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819400" y="0"/>
            <a:ext cx="3352801" cy="4252734"/>
            <a:chOff x="-76200" y="114300"/>
            <a:chExt cx="3352801" cy="4252734"/>
          </a:xfrm>
        </p:grpSpPr>
        <p:sp>
          <p:nvSpPr>
            <p:cNvPr id="11" name="Right Triangle 10"/>
            <p:cNvSpPr/>
            <p:nvPr/>
          </p:nvSpPr>
          <p:spPr>
            <a:xfrm flipV="1">
              <a:off x="342815" y="1210190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6278" y="116205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c</a:t>
              </a:r>
              <a:endParaRPr lang="en-US" sz="3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5300" y="6096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51486" y="8953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16" name="Right Triangle 15"/>
            <p:cNvSpPr/>
            <p:nvPr/>
          </p:nvSpPr>
          <p:spPr>
            <a:xfrm flipH="1" flipV="1">
              <a:off x="1393139" y="1210189"/>
              <a:ext cx="1496712" cy="1050325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71650" y="9334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63678" y="7620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89708" y="11430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  <p:sp>
          <p:nvSpPr>
            <p:cNvPr id="20" name="Right Triangle 19"/>
            <p:cNvSpPr/>
            <p:nvPr/>
          </p:nvSpPr>
          <p:spPr>
            <a:xfrm flipH="1">
              <a:off x="1838068" y="2260514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5022" y="194747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33600" y="31051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82729" y="220521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24" name="Right Triangle 23"/>
            <p:cNvSpPr/>
            <p:nvPr/>
          </p:nvSpPr>
          <p:spPr>
            <a:xfrm>
              <a:off x="342814" y="2705443"/>
              <a:ext cx="1496712" cy="1050324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0897" y="21336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76200" y="23622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8178" y="3009721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</p:grpSp>
      <p:sp>
        <p:nvSpPr>
          <p:cNvPr id="29" name="TextBox 2"/>
          <p:cNvSpPr txBox="1"/>
          <p:nvPr/>
        </p:nvSpPr>
        <p:spPr>
          <a:xfrm>
            <a:off x="7749068" y="6429612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Slide-14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1289" y="4293922"/>
            <a:ext cx="6815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ৎ,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 + b)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2ab + c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+ 2ab + b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2ab + c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c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19400" y="0"/>
            <a:ext cx="3352801" cy="4252734"/>
            <a:chOff x="-76200" y="114300"/>
            <a:chExt cx="3352801" cy="4252734"/>
          </a:xfrm>
        </p:grpSpPr>
        <p:sp>
          <p:nvSpPr>
            <p:cNvPr id="4" name="Right Triangle 3"/>
            <p:cNvSpPr/>
            <p:nvPr/>
          </p:nvSpPr>
          <p:spPr>
            <a:xfrm flipV="1">
              <a:off x="342815" y="1210190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06278" y="116205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c</a:t>
              </a:r>
              <a:endParaRPr lang="en-US" sz="3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" y="6096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51486" y="8953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8" name="Right Triangle 7"/>
            <p:cNvSpPr/>
            <p:nvPr/>
          </p:nvSpPr>
          <p:spPr>
            <a:xfrm flipH="1" flipV="1">
              <a:off x="1393139" y="1210189"/>
              <a:ext cx="1496712" cy="1050325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71650" y="9334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63678" y="7620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708" y="114300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  <p:sp>
          <p:nvSpPr>
            <p:cNvPr id="12" name="Right Triangle 11"/>
            <p:cNvSpPr/>
            <p:nvPr/>
          </p:nvSpPr>
          <p:spPr>
            <a:xfrm flipH="1">
              <a:off x="1838068" y="2260514"/>
              <a:ext cx="1050324" cy="1496712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75022" y="194747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33600" y="310515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729" y="2205216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a</a:t>
              </a:r>
              <a:endParaRPr lang="en-US" sz="4000" b="1" dirty="0"/>
            </a:p>
          </p:txBody>
        </p:sp>
        <p:sp>
          <p:nvSpPr>
            <p:cNvPr id="16" name="Right Triangle 15"/>
            <p:cNvSpPr/>
            <p:nvPr/>
          </p:nvSpPr>
          <p:spPr>
            <a:xfrm>
              <a:off x="342814" y="2705443"/>
              <a:ext cx="1496712" cy="1050324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00897" y="21336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c</a:t>
              </a:r>
              <a:endParaRPr lang="en-US" sz="4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76200" y="2362200"/>
              <a:ext cx="39387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3600" b="1" dirty="0" smtClean="0"/>
                <a:t>b</a:t>
              </a:r>
              <a:endParaRPr lang="en-US" sz="4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8178" y="3009721"/>
              <a:ext cx="3938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3600" dirty="0" smtClean="0"/>
                <a:t>‍</a:t>
              </a:r>
              <a:r>
                <a:rPr lang="en-US" sz="3600" b="1" dirty="0" smtClean="0"/>
                <a:t>a</a:t>
              </a:r>
              <a:endParaRPr lang="en-US" sz="3600" b="1" dirty="0"/>
            </a:p>
          </p:txBody>
        </p:sp>
      </p:grpSp>
      <p:sp>
        <p:nvSpPr>
          <p:cNvPr id="20" name="TextBox 2"/>
          <p:cNvSpPr txBox="1"/>
          <p:nvPr/>
        </p:nvSpPr>
        <p:spPr>
          <a:xfrm>
            <a:off x="7620000" y="6216134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Slide-15</a:t>
            </a:r>
            <a:endParaRPr lang="en-US" sz="1200" dirty="0">
              <a:latin typeface="NikhoshBAN"/>
            </a:endParaRPr>
          </a:p>
        </p:txBody>
      </p:sp>
    </p:spTree>
    <p:extLst>
      <p:ext uri="{BB962C8B-B14F-4D97-AF65-F5344CB8AC3E}">
        <p14:creationId xmlns:p14="http://schemas.microsoft.com/office/powerpoint/2010/main" val="23797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22" y="24384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সমকোণী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ত্রিভূজের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অতিভূজের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দৈর্ঘ্য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Times New Roman" pitchFamily="18" charset="0"/>
              </a:rPr>
              <a:t>13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সে.মি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.।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সমকোণ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সংলগ্ন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বাহুর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দৈর্ঘ্য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Times New Roman" pitchFamily="18" charset="0"/>
              </a:rPr>
              <a:t>12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সে.মি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.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হলে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অপর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বাহুর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দৈর্ঘ্য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হবে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hoshBAN"/>
                <a:cs typeface="NikoshBAN" pitchFamily="2" charset="0"/>
              </a:rPr>
              <a:t>?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hoshBAN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609600"/>
            <a:ext cx="60452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দলগত</a:t>
            </a:r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8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কাজ</a:t>
            </a:r>
            <a:endParaRPr 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7848600" y="6460093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Slide-16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981200"/>
            <a:ext cx="8305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sym typeface="Wingdings"/>
              </a:rPr>
              <a:t>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বৃহত্তম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বাহুর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কি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endParaRPr lang="en-US" sz="1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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সমকোণী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ত্রিভূজের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বাহুগুলোর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নাম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বল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।</a:t>
            </a:r>
          </a:p>
          <a:p>
            <a:pPr algn="just"/>
            <a:endParaRPr lang="en-US" sz="1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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বর্গের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ক্ষেত্রফলের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সূত্রটি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</a:p>
          <a:p>
            <a:pPr algn="just"/>
            <a:endParaRPr lang="en-US" sz="1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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পিথাগোরাসের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উপপাদ্যটি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55749" y="632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Slide-17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838200"/>
            <a:ext cx="62536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মিলিয়ে</a:t>
            </a:r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নিই</a:t>
            </a:r>
            <a:endParaRPr lang="en-US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7320" y="2743200"/>
                <a:ext cx="7619394" cy="3508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>
                    <a:latin typeface="NikhoshBAN"/>
                  </a:rPr>
                  <a:t>১। </a:t>
                </a:r>
                <a:r>
                  <a:rPr lang="en-US" sz="5400" dirty="0" err="1" smtClean="0">
                    <a:latin typeface="NikhoshBAN"/>
                  </a:rPr>
                  <a:t>অতিভুজ</a:t>
                </a:r>
                <a:endParaRPr lang="en-US" sz="5400" dirty="0" smtClean="0">
                  <a:latin typeface="NikhoshBAN"/>
                </a:endParaRPr>
              </a:p>
              <a:p>
                <a:r>
                  <a:rPr lang="en-US" sz="5400" dirty="0" smtClean="0">
                    <a:latin typeface="NikhoshBAN"/>
                  </a:rPr>
                  <a:t>২। </a:t>
                </a:r>
                <a:r>
                  <a:rPr lang="en-US" sz="5400" dirty="0" err="1" smtClean="0">
                    <a:latin typeface="NikhoshBAN"/>
                  </a:rPr>
                  <a:t>লম্ব,ভূমি</a:t>
                </a:r>
                <a:r>
                  <a:rPr lang="en-US" sz="5400" dirty="0" smtClean="0">
                    <a:latin typeface="NikhoshBAN"/>
                  </a:rPr>
                  <a:t> ও </a:t>
                </a:r>
                <a:r>
                  <a:rPr lang="en-US" sz="5400" dirty="0" err="1" smtClean="0">
                    <a:latin typeface="NikhoshBAN"/>
                  </a:rPr>
                  <a:t>অতিভুজ</a:t>
                </a:r>
                <a:endParaRPr lang="en-US" sz="5400" dirty="0">
                  <a:latin typeface="NikhoshBAN"/>
                </a:endParaRPr>
              </a:p>
              <a:p>
                <a:r>
                  <a:rPr lang="en-US" sz="5400" dirty="0" smtClean="0">
                    <a:latin typeface="NikhoshBAN"/>
                  </a:rPr>
                  <a:t>৩।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5400" dirty="0">
                            <a:latin typeface="NikhoshBAN"/>
                          </a:rPr>
                          <m:t>বাহু</m:t>
                        </m:r>
                      </m:e>
                      <m:sup>
                        <m:r>
                          <a:rPr lang="en-US" sz="5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5400" dirty="0" smtClean="0">
                  <a:latin typeface="NikhoshBAN"/>
                </a:endParaRPr>
              </a:p>
              <a:p>
                <a:r>
                  <a:rPr lang="en-US" sz="5400" dirty="0" smtClean="0">
                    <a:latin typeface="NikhoshBAN"/>
                  </a:rPr>
                  <a:t>৪। </a:t>
                </a:r>
                <a:r>
                  <a:rPr lang="en-US" sz="5400" dirty="0" smtClean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অতিভূজ</a:t>
                </a:r>
                <a:r>
                  <a:rPr lang="en-US" sz="5400" baseline="30000" dirty="0" smtClean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5400" dirty="0" smtClean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=লম্ব</a:t>
                </a:r>
                <a:r>
                  <a:rPr lang="en-US" sz="5400" baseline="30000" dirty="0" smtClean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5400" dirty="0" smtClean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+ভূমি</a:t>
                </a:r>
                <a:r>
                  <a:rPr lang="en-US" sz="5400" baseline="30000" dirty="0" smtClean="0">
                    <a:solidFill>
                      <a:schemeClr val="bg2">
                        <a:lumMod val="1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endParaRPr lang="en-US" sz="5400" dirty="0" smtClean="0">
                  <a:latin typeface="NikhoshBAN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320" y="2743200"/>
                <a:ext cx="7619394" cy="3508846"/>
              </a:xfrm>
              <a:prstGeom prst="rect">
                <a:avLst/>
              </a:prstGeom>
              <a:blipFill rotWithShape="0">
                <a:blip r:embed="rId2"/>
                <a:stretch>
                  <a:fillRect l="-4240" t="-5035" r="-1600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2"/>
          <p:cNvSpPr txBox="1"/>
          <p:nvPr/>
        </p:nvSpPr>
        <p:spPr>
          <a:xfrm>
            <a:off x="7633903" y="6341164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Slide-14</a:t>
            </a:r>
            <a:endParaRPr lang="en-US" sz="1200" dirty="0">
              <a:latin typeface="NikhoshBAN"/>
            </a:endParaRPr>
          </a:p>
        </p:txBody>
      </p:sp>
    </p:spTree>
    <p:extLst>
      <p:ext uri="{BB962C8B-B14F-4D97-AF65-F5344CB8AC3E}">
        <p14:creationId xmlns:p14="http://schemas.microsoft.com/office/powerpoint/2010/main" val="142840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905542"/>
            <a:ext cx="784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বাগানের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20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15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704671"/>
            <a:ext cx="5235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বাড়ির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কাজ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7924800" y="6324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Slide-19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000" y="6400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NikhoshBAN"/>
              </a:rPr>
              <a:t>Slide-2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7924800" y="64008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Slide-20</a:t>
            </a:r>
            <a:endParaRPr lang="en-US" sz="1200" dirty="0">
              <a:latin typeface="Nikh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72"/>
            <a:ext cx="9138975" cy="68617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317" y="-228600"/>
            <a:ext cx="812434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err="1" smtClean="0">
                <a:solidFill>
                  <a:srgbClr val="002060"/>
                </a:solidFill>
                <a:latin typeface="NikhoshBAN"/>
              </a:rPr>
              <a:t>ধন্যবাদ</a:t>
            </a:r>
            <a:endParaRPr lang="en-US" sz="19900" dirty="0">
              <a:solidFill>
                <a:srgbClr val="002060"/>
              </a:solidFill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2519" y="1143000"/>
            <a:ext cx="6858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60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১৩/০৩/২০২০খ্রি.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7620000" y="621613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NikhoshBAN"/>
              </a:rPr>
              <a:t>Slide-3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429625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1054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hoshBAN"/>
              </a:rPr>
              <a:t>পীথাগোরাস</a:t>
            </a:r>
            <a:endParaRPr lang="en-US" sz="6600" dirty="0">
              <a:latin typeface="NikhoshBAN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7620000" y="621613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NikhoshBAN"/>
              </a:rPr>
              <a:t>Slide-4</a:t>
            </a:r>
            <a:endParaRPr lang="en-US" dirty="0">
              <a:latin typeface="NikhoshBAN"/>
            </a:endParaRPr>
          </a:p>
        </p:txBody>
      </p:sp>
    </p:spTree>
    <p:extLst>
      <p:ext uri="{BB962C8B-B14F-4D97-AF65-F5344CB8AC3E}">
        <p14:creationId xmlns:p14="http://schemas.microsoft.com/office/powerpoint/2010/main" val="4216606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0" y="1143000"/>
            <a:ext cx="4343400" cy="4913531"/>
            <a:chOff x="2743200" y="1066800"/>
            <a:chExt cx="4343400" cy="4913531"/>
          </a:xfrm>
        </p:grpSpPr>
        <p:sp>
          <p:nvSpPr>
            <p:cNvPr id="4" name="TextBox 3"/>
            <p:cNvSpPr txBox="1"/>
            <p:nvPr/>
          </p:nvSpPr>
          <p:spPr>
            <a:xfrm>
              <a:off x="2743200" y="2724834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3106465">
              <a:off x="4903289" y="2694057"/>
              <a:ext cx="25189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অতিভূজ</a:t>
              </a:r>
              <a:endParaRPr lang="en-US" sz="40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95961" y="5334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ভূমি</a:t>
              </a:r>
              <a:endParaRPr lang="en-US" sz="3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86200" y="1066800"/>
              <a:ext cx="3200400" cy="3962400"/>
              <a:chOff x="3048000" y="914400"/>
              <a:chExt cx="3200400" cy="3962400"/>
            </a:xfrm>
          </p:grpSpPr>
          <p:sp>
            <p:nvSpPr>
              <p:cNvPr id="10" name="Right Triangle 9"/>
              <p:cNvSpPr/>
              <p:nvPr/>
            </p:nvSpPr>
            <p:spPr>
              <a:xfrm>
                <a:off x="3048000" y="914400"/>
                <a:ext cx="3200400" cy="3962400"/>
              </a:xfrm>
              <a:prstGeom prst="rtTriangle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048000" y="4191000"/>
                <a:ext cx="685800" cy="685800"/>
              </a:xfrm>
              <a:prstGeom prst="rect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TextBox 2"/>
          <p:cNvSpPr txBox="1"/>
          <p:nvPr/>
        </p:nvSpPr>
        <p:spPr>
          <a:xfrm>
            <a:off x="8077200" y="64008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Slide-5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0" y="475789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অতিভূজ</a:t>
            </a:r>
            <a:r>
              <a:rPr lang="en-US" sz="4800" baseline="30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=লম্ব</a:t>
            </a:r>
            <a:r>
              <a:rPr lang="en-US" sz="4800" baseline="30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+ভূমি</a:t>
            </a:r>
            <a:r>
              <a:rPr lang="en-US" sz="4800" baseline="30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3750" y="1378222"/>
            <a:ext cx="100965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লম্ব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587" y="304800"/>
            <a:ext cx="201112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অতিভূজ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9607" y="2432345"/>
            <a:ext cx="1003793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ভূমি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36301" y="531141"/>
            <a:ext cx="2438400" cy="3018972"/>
            <a:chOff x="3048000" y="914400"/>
            <a:chExt cx="3200400" cy="3962400"/>
          </a:xfrm>
        </p:grpSpPr>
        <p:sp>
          <p:nvSpPr>
            <p:cNvPr id="18" name="Right Triangle 17"/>
            <p:cNvSpPr/>
            <p:nvPr/>
          </p:nvSpPr>
          <p:spPr>
            <a:xfrm>
              <a:off x="3048000" y="914400"/>
              <a:ext cx="3200400" cy="3962400"/>
            </a:xfrm>
            <a:prstGeom prst="rtTriangl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48000" y="4191000"/>
              <a:ext cx="685800" cy="68580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082186" y="5173395"/>
            <a:ext cx="55378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600" baseline="30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72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48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8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7813521" y="6346143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Slide-6</a:t>
            </a:r>
            <a:endParaRPr lang="en-US" sz="1200" dirty="0">
              <a:latin typeface="NikhoshBAN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3322820" y="1763227"/>
            <a:ext cx="1304728" cy="729771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33442" y="1763228"/>
            <a:ext cx="1219200" cy="76150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2727113" y="3624694"/>
            <a:ext cx="778087" cy="905984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81200"/>
            <a:ext cx="777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60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উপপাদ্যের</a:t>
            </a:r>
            <a:r>
              <a:rPr lang="en-US" sz="60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endParaRPr lang="en-US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4038600"/>
            <a:ext cx="678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বীজগণিতের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8077200" y="64008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Slide-7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64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...</a:t>
            </a:r>
          </a:p>
          <a:p>
            <a:pPr algn="just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  <a:sym typeface="Wingdings"/>
              </a:rPr>
              <a:t>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বাহুগুলোর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  <a:sym typeface="Wingdings"/>
              </a:rPr>
              <a:t>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	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  <a:sym typeface="Wingdings"/>
              </a:rPr>
              <a:t>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60189" y="62484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Slide-8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52400" y="1143000"/>
            <a:ext cx="2362200" cy="3298686"/>
            <a:chOff x="152400" y="1143000"/>
            <a:chExt cx="2362200" cy="3298686"/>
          </a:xfrm>
        </p:grpSpPr>
        <p:sp>
          <p:nvSpPr>
            <p:cNvPr id="2" name="Right Triangle 1"/>
            <p:cNvSpPr/>
            <p:nvPr/>
          </p:nvSpPr>
          <p:spPr>
            <a:xfrm>
              <a:off x="685800" y="1143000"/>
              <a:ext cx="1828800" cy="2606040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226695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a</a:t>
              </a:r>
              <a:endParaRPr lang="en-US" sz="4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19250" y="203835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c</a:t>
              </a:r>
              <a:endParaRPr lang="en-US" sz="4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62050" y="37338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b</a:t>
              </a:r>
              <a:endParaRPr lang="en-US" sz="4000" b="1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00400" y="895350"/>
            <a:ext cx="2349500" cy="3234690"/>
            <a:chOff x="3200400" y="895350"/>
            <a:chExt cx="2349500" cy="3234690"/>
          </a:xfrm>
        </p:grpSpPr>
        <p:sp>
          <p:nvSpPr>
            <p:cNvPr id="9" name="Right Triangle 8"/>
            <p:cNvSpPr/>
            <p:nvPr/>
          </p:nvSpPr>
          <p:spPr>
            <a:xfrm flipV="1">
              <a:off x="3721100" y="1524000"/>
              <a:ext cx="1828800" cy="2606040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76750" y="264795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c</a:t>
              </a:r>
              <a:endParaRPr lang="en-US" sz="4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1000" y="89535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b</a:t>
              </a:r>
              <a:endParaRPr lang="en-US" sz="4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00400" y="2133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a</a:t>
              </a:r>
              <a:endParaRPr lang="en-US" sz="40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49900" y="876300"/>
            <a:ext cx="3213100" cy="2476499"/>
            <a:chOff x="5549900" y="876300"/>
            <a:chExt cx="3213100" cy="2476499"/>
          </a:xfrm>
        </p:grpSpPr>
        <p:sp>
          <p:nvSpPr>
            <p:cNvPr id="8" name="Right Triangle 7"/>
            <p:cNvSpPr/>
            <p:nvPr/>
          </p:nvSpPr>
          <p:spPr>
            <a:xfrm flipH="1" flipV="1">
              <a:off x="5549900" y="1523999"/>
              <a:ext cx="2606040" cy="1828800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62700" y="220676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c</a:t>
              </a:r>
              <a:endParaRPr lang="en-US" sz="4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77200" y="20193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b</a:t>
              </a:r>
              <a:endParaRPr lang="en-US" sz="4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62750" y="8763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a</a:t>
              </a:r>
              <a:endParaRPr lang="en-US" sz="40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24600" y="3352800"/>
            <a:ext cx="2438400" cy="3260586"/>
            <a:chOff x="6324600" y="3352800"/>
            <a:chExt cx="2438400" cy="3260586"/>
          </a:xfrm>
        </p:grpSpPr>
        <p:sp>
          <p:nvSpPr>
            <p:cNvPr id="6" name="Right Triangle 5"/>
            <p:cNvSpPr/>
            <p:nvPr/>
          </p:nvSpPr>
          <p:spPr>
            <a:xfrm flipH="1">
              <a:off x="6324600" y="3352800"/>
              <a:ext cx="1828800" cy="2606040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29400" y="42672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c</a:t>
              </a:r>
              <a:endParaRPr lang="en-US" sz="4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53250" y="59055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b</a:t>
              </a:r>
              <a:endParaRPr lang="en-US" sz="4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77200" y="44958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a</a:t>
              </a:r>
              <a:endParaRPr lang="en-US" sz="4000" b="1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24200" y="4127499"/>
            <a:ext cx="3202940" cy="2371587"/>
            <a:chOff x="3124200" y="4127499"/>
            <a:chExt cx="3202940" cy="2371587"/>
          </a:xfrm>
        </p:grpSpPr>
        <p:sp>
          <p:nvSpPr>
            <p:cNvPr id="4" name="Right Triangle 3"/>
            <p:cNvSpPr/>
            <p:nvPr/>
          </p:nvSpPr>
          <p:spPr>
            <a:xfrm>
              <a:off x="3721100" y="4127499"/>
              <a:ext cx="2606040" cy="1828800"/>
            </a:xfrm>
            <a:prstGeom prst="rtTriangle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0600" y="436245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c</a:t>
              </a:r>
              <a:endParaRPr lang="en-US" sz="4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24200" y="4800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b</a:t>
              </a:r>
              <a:endParaRPr lang="en-US" sz="4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95800" y="57912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4000" dirty="0" smtClean="0"/>
                <a:t>‍</a:t>
              </a:r>
              <a:r>
                <a:rPr lang="en-US" sz="4000" b="1" dirty="0" smtClean="0"/>
                <a:t>a</a:t>
              </a:r>
              <a:endParaRPr lang="en-US" sz="4000" b="1" dirty="0"/>
            </a:p>
          </p:txBody>
        </p:sp>
      </p:grpSp>
      <p:sp>
        <p:nvSpPr>
          <p:cNvPr id="28" name="TextBox 2"/>
          <p:cNvSpPr txBox="1"/>
          <p:nvPr/>
        </p:nvSpPr>
        <p:spPr>
          <a:xfrm>
            <a:off x="8153400" y="6366739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NikhoshBAN"/>
              </a:rPr>
              <a:t>Slide-9</a:t>
            </a:r>
            <a:endParaRPr lang="en-US" sz="1200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480</Words>
  <Application>Microsoft Office PowerPoint</Application>
  <PresentationFormat>On-screen Show (4:3)</PresentationFormat>
  <Paragraphs>170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NikhoshBAN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Acer</cp:lastModifiedBy>
  <cp:revision>335</cp:revision>
  <dcterms:created xsi:type="dcterms:W3CDTF">2006-08-16T00:00:00Z</dcterms:created>
  <dcterms:modified xsi:type="dcterms:W3CDTF">2020-03-14T05:02:09Z</dcterms:modified>
</cp:coreProperties>
</file>