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85" r:id="rId2"/>
    <p:sldId id="286" r:id="rId3"/>
    <p:sldId id="279" r:id="rId4"/>
    <p:sldId id="262" r:id="rId5"/>
    <p:sldId id="277" r:id="rId6"/>
    <p:sldId id="266" r:id="rId7"/>
    <p:sldId id="257" r:id="rId8"/>
    <p:sldId id="274" r:id="rId9"/>
    <p:sldId id="283" r:id="rId10"/>
    <p:sldId id="271" r:id="rId11"/>
    <p:sldId id="261" r:id="rId12"/>
    <p:sldId id="284" r:id="rId13"/>
    <p:sldId id="280" r:id="rId14"/>
    <p:sldId id="270" r:id="rId15"/>
    <p:sldId id="269" r:id="rId16"/>
    <p:sldId id="275" r:id="rId17"/>
    <p:sldId id="276" r:id="rId18"/>
    <p:sldId id="273" r:id="rId19"/>
    <p:sldId id="28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9792" autoAdjust="0"/>
    <p:restoredTop sz="90401" autoAdjust="0"/>
  </p:normalViewPr>
  <p:slideViewPr>
    <p:cSldViewPr>
      <p:cViewPr varScale="1">
        <p:scale>
          <a:sx n="67" d="100"/>
          <a:sy n="67" d="100"/>
        </p:scale>
        <p:origin x="169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4" d="100"/>
        <a:sy n="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8DCAF-74AF-40E7-8DE0-F75166B655B8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3BD3B-EB52-410C-A80B-3F3703524D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54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216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96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3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7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1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239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887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67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3BD3B-EB52-410C-A80B-3F3703524D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38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0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8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04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03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9882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29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3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29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4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119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6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7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7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5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8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607FB-84EE-452B-83BB-579B82BF0DA6}" type="datetimeFigureOut">
              <a:rPr lang="en-US" smtClean="0"/>
              <a:pPr/>
              <a:t>14-Mar-20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78AD8B-86CA-420E-814B-5FEDC68C6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2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685800"/>
            <a:ext cx="5867400" cy="76944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কনটেন্ট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নির্মাতা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4038600"/>
            <a:ext cx="35052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আশরাফুল ইসলাম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প্রগ্রেসিভ মডেল স্কুল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ময়মনসিংহ</a:t>
            </a:r>
          </a:p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Md.Ashrafulislamsohag@gmail.com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1" descr="D:\d-1300-22-3-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752600"/>
            <a:ext cx="1564678" cy="1981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15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OHAG\Desktop\Ag3-330000AVegetative Propagation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2914162" cy="19101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OHAG\Desktop\Ag2-330000AVegetative Propagation 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2743200" cy="18067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মডেল কন্টেন\Russet_potato_cultivar_with_sprout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9" t="20345" r="3006" b="19471"/>
          <a:stretch/>
        </p:blipFill>
        <p:spPr bwMode="auto">
          <a:xfrm>
            <a:off x="1143000" y="4038600"/>
            <a:ext cx="2906345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lam\Desktop\New folder (2)\growing+grocery+ging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38600"/>
            <a:ext cx="2819400" cy="1831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3276600"/>
            <a:ext cx="3429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পরিপুষ্ট বীজ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096000"/>
            <a:ext cx="35052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 অঙ্কুরোদগম হয়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6096000"/>
            <a:ext cx="35814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 ও সবল বীজ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276600"/>
            <a:ext cx="34290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পরিপক্ক বীজ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81000"/>
            <a:ext cx="4267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মানসম্মত বীজ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4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" r="47885" b="15955"/>
          <a:stretch/>
        </p:blipFill>
        <p:spPr bwMode="auto">
          <a:xfrm>
            <a:off x="1219200" y="228600"/>
            <a:ext cx="1718078" cy="23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14800"/>
            <a:ext cx="2866635" cy="1881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895600" y="6096000"/>
            <a:ext cx="2819399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নতুন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জাত </a:t>
            </a:r>
            <a:endParaRPr lang="en-US" sz="3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9" t="397" b="15955"/>
          <a:stretch/>
        </p:blipFill>
        <p:spPr bwMode="auto">
          <a:xfrm>
            <a:off x="5715000" y="304800"/>
            <a:ext cx="1676400" cy="226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-Shape 1"/>
          <p:cNvSpPr/>
          <p:nvPr/>
        </p:nvSpPr>
        <p:spPr>
          <a:xfrm rot="18946857">
            <a:off x="2797018" y="735559"/>
            <a:ext cx="2822299" cy="2830575"/>
          </a:xfrm>
          <a:prstGeom prst="corner">
            <a:avLst>
              <a:gd name="adj1" fmla="val 5135"/>
              <a:gd name="adj2" fmla="val 5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95600" y="990600"/>
            <a:ext cx="2895599" cy="5847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দুইটি আলাদা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জাত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37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914400"/>
            <a:ext cx="42672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C:\Users\Alam\Desktop\New folder (2)\pad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794760" cy="23717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4876800"/>
            <a:ext cx="495300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ভাল বীজের ২ টি গুনাবলী লিখ।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6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lam\Desktop\New folder (2)\hejia1-paddy-se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610"/>
            <a:ext cx="2406142" cy="15997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am\Desktop\New folder (2)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62200"/>
            <a:ext cx="2313247" cy="14683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1143000"/>
            <a:ext cx="3505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পর্যবেক্ষন ও বাছাই প্রক্রিয়া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4495800"/>
            <a:ext cx="3581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কয়েক বছর 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জাত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lam\Desktop\New folder (2)\pad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8" y="4038600"/>
            <a:ext cx="2438401" cy="1524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48200" y="2743200"/>
            <a:ext cx="3505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পর্যবেক্ষন ও বাছাই প্রক্রিয়া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BOOK Krishi_Shikkha 6-9\201411110419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743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2743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BOOK Krishi_Shikkha 6-9\rice_920x3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95600"/>
            <a:ext cx="2804250" cy="200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914400"/>
            <a:ext cx="4419600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বীজ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BOOK Krishi_Shikkha 6-9\shapeimage_2_lar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19200"/>
            <a:ext cx="2497007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BOOK Krishi_Shikkha 6-9\GerminationTe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2583111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3657600"/>
            <a:ext cx="2895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ব্লটার পরীক্ষা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8200" y="3657600"/>
            <a:ext cx="32004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পেপার টাওয়েল পরীক্ষা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95600" y="4572000"/>
            <a:ext cx="2971800" cy="1949668"/>
            <a:chOff x="2057400" y="4070132"/>
            <a:chExt cx="4603532" cy="2743200"/>
          </a:xfrm>
        </p:grpSpPr>
        <p:pic>
          <p:nvPicPr>
            <p:cNvPr id="3075" name="Picture 3" descr="D:\মডেল কন্টেন এর ছবি\techniques-ofbiotechnologymccleangood-41-638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0" t="37361" r="32473" b="27770"/>
            <a:stretch/>
          </p:blipFill>
          <p:spPr bwMode="auto">
            <a:xfrm>
              <a:off x="2057400" y="4070132"/>
              <a:ext cx="4603532" cy="2743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/>
            <p:cNvCxnSpPr/>
            <p:nvPr/>
          </p:nvCxnSpPr>
          <p:spPr>
            <a:xfrm flipV="1">
              <a:off x="3429000" y="4953000"/>
              <a:ext cx="304800" cy="1143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1143000" y="381000"/>
            <a:ext cx="70104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জাতের বীজ পরীক্ষা করার যন্ত্র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4876800"/>
            <a:ext cx="830580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 কোন ১ টি পরীক্ষার মাধ্যমে “উন্নত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সুস্থ বীজ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নির্বাচন”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দলগতভাবে আলোচনা করে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টি করে পয়েন্ট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পোস্টারপেপার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:\BOOK Krishi_Shikkha 6-9\rice_920x3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447800"/>
            <a:ext cx="4114800" cy="314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457200"/>
            <a:ext cx="4114800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0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990600" y="1676400"/>
            <a:ext cx="3581400" cy="685800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0600" y="2819400"/>
            <a:ext cx="6324600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নিষিক্ত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পরিপক্ব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ডিম্বককে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বীজ বলে।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8" name="Rectangular Callout 7"/>
          <p:cNvSpPr/>
          <p:nvPr/>
        </p:nvSpPr>
        <p:spPr>
          <a:xfrm>
            <a:off x="990600" y="4038600"/>
            <a:ext cx="7772400" cy="685800"/>
          </a:xfrm>
          <a:prstGeom prst="wedgeRect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ভালো বীজের 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অঙ্কুরোদগমন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 হওয়া উচিত?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4953000"/>
            <a:ext cx="7848600" cy="58477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ভালো বীজের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অঙ্কুরোদগমন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অন্তত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৮০%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হওয়া উচিত।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14600" y="533400"/>
            <a:ext cx="41910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01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5105400"/>
            <a:ext cx="83058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কৃষিক্ষেত্রে ভাল বীজের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প্রয়োগ কৃষকের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জীবনধারার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 পরিবর্তন করতে পারে কথাটি ব্যাখ্যা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2667000" y="533400"/>
            <a:ext cx="3886200" cy="1295400"/>
          </a:xfrm>
          <a:prstGeom prst="beve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886200" cy="27203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22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Md.ashraful islam_2nd session_agri_khulna\Tulip_bloo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1752600" cy="32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Md.ashraful islam_2nd session_agri_khulna\Tulip_bloo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1752600" cy="32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685800"/>
            <a:ext cx="48006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/>
              <a:t>সবাইকে ধন্যবাদ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1625346" cy="155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1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7.40741E-7 C 0.00677 -0.01898 0.01597 -0.03704 0.03437 -0.03704 C 0.05521 -0.03704 0.0625 -0.01898 0.06927 7.40741E-7 C 0.07847 0.02106 0.08542 0.0419 0.10868 0.0419 C 0.12951 0.0419 0.13628 0.02106 0.14549 7.40741E-7 C 0.15 -0.01898 0.1592 -0.03704 0.18003 -0.03704 C 0.19861 -0.03704 0.20781 -0.01898 0.21493 7.40741E-7 C 0.22187 0.02106 0.23108 0.0419 0.25191 0.0419 C 0.27274 0.0419 0.28889 7.40741E-7 0.28889 0.00023 C 0.29566 -0.01898 0.30278 -0.03704 0.32326 -0.03704 C 0.3441 -0.03704 0.35139 -0.01898 0.35816 7.40741E-7 C 0.36736 0.02106 0.3743 0.0419 0.39757 0.0419 C 0.4184 0.0419 0.42517 0.02106 0.43212 7.40741E-7 C 0.44132 -0.01898 0.44809 -0.03704 0.46892 -0.03704 C 0.4875 -0.03704 0.4967 -0.01898 0.50382 7.40741E-7 C 0.51076 0.02106 0.51996 0.0419 0.5408 0.0419 C 0.56163 0.0419 0.5684 0.02106 0.57778 7.40741E-7 " pathEditMode="relative" rAng="0" ptsTypes="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88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6477000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5" descr="D:\BOOK Krishi_Shikkha 6-9\2014111104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9800"/>
            <a:ext cx="463405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3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4191000"/>
            <a:ext cx="3505200" cy="224676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মোঃ আ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ইনুল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ইসলাম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 (কৃষি)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পুটিজুরী এস সি উচ্চ বিদ্যালয়</a:t>
            </a:r>
          </a:p>
          <a:p>
            <a:pPr algn="ctr"/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বাহুবল, হবিগঞ্জ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আই ডি নং- ৭১৮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76800" y="4191000"/>
            <a:ext cx="3304310" cy="206210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 8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কৃষিশিক্ষা</a:t>
            </a:r>
            <a:endParaRPr lang="en-US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৩</a:t>
            </a:r>
            <a:endParaRPr lang="bn-IN" sz="3200" i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পাঠ-</a:t>
            </a:r>
            <a:r>
              <a:rPr lang="en-US" sz="3200" i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7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4876800" y="1219200"/>
            <a:ext cx="32766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990600" y="1219200"/>
            <a:ext cx="3200400" cy="954206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40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362200"/>
            <a:ext cx="1377672" cy="1600200"/>
          </a:xfrm>
          <a:prstGeom prst="snip2DiagRect">
            <a:avLst>
              <a:gd name="adj1" fmla="val 0"/>
              <a:gd name="adj2" fmla="val 15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75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0"/>
            <a:ext cx="1752600" cy="1752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71800" y="381000"/>
            <a:ext cx="3276600" cy="70788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সম্পাদনায়</a:t>
            </a:r>
            <a:endParaRPr lang="en-US" sz="36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8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OOK Krishi_Shikkha 6-9\slid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3048000" cy="19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OOK Krishi_Shikkha 6-9\texturez_379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3124200" cy="190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BOOK Krishi_Shikkha 6-9\PH0006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400"/>
            <a:ext cx="305310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BOOK Krishi_Shikkha 6-9\_DAF3249 Mango seed weevil inspection 6-NOV-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048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762000"/>
            <a:ext cx="4267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কীসের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4600" y="5638800"/>
            <a:ext cx="41148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প্রকারের বীজ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3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4876800"/>
            <a:ext cx="4953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ভালো উন্নত বীজ নির্বাচন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838200"/>
            <a:ext cx="4953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5" descr="D:\BOOK Krishi_Shikkha 6-9\201411110419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2600"/>
            <a:ext cx="4191000" cy="2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062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362200"/>
            <a:ext cx="442222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 শেষে শিক্ষার্থীরা-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-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810000"/>
            <a:ext cx="8763000" cy="206210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বীজের সংজ্ঞা সহ প্রকারভেদ বলতে পারবে;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ভাল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বীজের গুণাগুণ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বর্ণনা করতে পারবে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বীজের অংকুরোদগম এবং চারার সতেজতা পরীক্ষা করতে 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38400" y="609600"/>
            <a:ext cx="40386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BOOK Krishi_Shikkha 6-9\potatolanddevdetai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3004621" cy="200684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B05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OOK Krishi_Shikkha 6-9\ricewell8216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29718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BOOK Krishi_Shikkha 6-9\fertiliz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57600"/>
            <a:ext cx="2971800" cy="20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BOOK Krishi_Shikkha 6-9\201411110419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30480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2971800"/>
            <a:ext cx="16764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মাটি বা জমি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6400" y="2895600"/>
            <a:ext cx="1524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867400"/>
            <a:ext cx="1600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5943600"/>
            <a:ext cx="15240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বীজ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731520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উদ্ভিদ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বিজ্ঞান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পরিপক্ব নিষিক্ত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ডিম্বক-ই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বীজ।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81000"/>
            <a:ext cx="85344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বিজ্ঞান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বীজকে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ভাগ </a:t>
            </a:r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হয়েছে</a:t>
            </a:r>
            <a:endParaRPr lang="bn-BD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5368" y="3962400"/>
            <a:ext cx="88392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 কৃষি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বিজ্ঞান অনুযায়ী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উদ্ভিদের অন্যান্য অঙ্গব্যবহার করেও বংশ বিস্তার সম্ভব।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D:\মডেল কন্টেন\rice-stream-lo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9" r="36933"/>
          <a:stretch/>
        </p:blipFill>
        <p:spPr bwMode="auto">
          <a:xfrm>
            <a:off x="3581400" y="2133600"/>
            <a:ext cx="1803263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মডেল কন্টেন\Zingiber_Officinale17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4" t="3215" r="5175" b="21044"/>
          <a:stretch/>
        </p:blipFill>
        <p:spPr bwMode="auto">
          <a:xfrm>
            <a:off x="3581400" y="4876800"/>
            <a:ext cx="1828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82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334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0" y="5486400"/>
            <a:ext cx="5257800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 কী? কয়েকটি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বীজের নাম বল।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5" descr="D:\BOOK Krishi_Shikkha 6-9\_DAF3249 Mango seed weevil inspection 6-NOV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752599"/>
            <a:ext cx="5257800" cy="328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6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2269</TotalTime>
  <Words>297</Words>
  <Application>Microsoft Office PowerPoint</Application>
  <PresentationFormat>On-screen Show (4:3)</PresentationFormat>
  <Paragraphs>73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NikoshBAN</vt:lpstr>
      <vt:lpstr>Trebuchet MS</vt:lpstr>
      <vt:lpstr>Vrinda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SOHAG</dc:creator>
  <cp:lastModifiedBy>ac</cp:lastModifiedBy>
  <cp:revision>378</cp:revision>
  <dcterms:created xsi:type="dcterms:W3CDTF">2015-03-28T04:05:54Z</dcterms:created>
  <dcterms:modified xsi:type="dcterms:W3CDTF">2020-03-14T03:14:28Z</dcterms:modified>
</cp:coreProperties>
</file>