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56" r:id="rId2"/>
    <p:sldId id="284" r:id="rId3"/>
    <p:sldId id="286" r:id="rId4"/>
    <p:sldId id="273" r:id="rId5"/>
    <p:sldId id="262" r:id="rId6"/>
    <p:sldId id="274" r:id="rId7"/>
    <p:sldId id="270" r:id="rId8"/>
    <p:sldId id="276" r:id="rId9"/>
    <p:sldId id="264" r:id="rId10"/>
    <p:sldId id="280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17FB"/>
    <a:srgbClr val="3333FF"/>
    <a:srgbClr val="11075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87993" autoAdjust="0"/>
  </p:normalViewPr>
  <p:slideViewPr>
    <p:cSldViewPr>
      <p:cViewPr varScale="1">
        <p:scale>
          <a:sx n="65" d="100"/>
          <a:sy n="65" d="100"/>
        </p:scale>
        <p:origin x="8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70C67-3675-40A6-ACBB-BAE83BF9716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291A1-1846-4E5C-82E0-A83A3EDC03C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উদ্যোক্তা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2C5CD029-3B30-4C86-A94E-36FF5B3B7CD0}" type="parTrans" cxnId="{52FE9460-21C4-49D8-B92C-E6D48D583E68}">
      <dgm:prSet/>
      <dgm:spPr/>
      <dgm:t>
        <a:bodyPr/>
        <a:lstStyle/>
        <a:p>
          <a:endParaRPr lang="en-US"/>
        </a:p>
      </dgm:t>
    </dgm:pt>
    <dgm:pt modelId="{6FA7D080-81B8-4B43-AFF7-0BE1971A2F86}" type="sibTrans" cxnId="{52FE9460-21C4-49D8-B92C-E6D48D583E68}">
      <dgm:prSet/>
      <dgm:spPr/>
      <dgm:t>
        <a:bodyPr/>
        <a:lstStyle/>
        <a:p>
          <a:endParaRPr lang="en-US"/>
        </a:p>
      </dgm:t>
    </dgm:pt>
    <dgm:pt modelId="{9CF32A19-6350-4560-BD03-C0C2E9A35DD1}">
      <dgm:prSet phldrT="[Text]"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নিজের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7D1F47B-D109-4856-B505-1638C963730D}" type="parTrans" cxnId="{3C738640-0026-42E3-816C-8C5854CC479D}">
      <dgm:prSet/>
      <dgm:spPr/>
      <dgm:t>
        <a:bodyPr/>
        <a:lstStyle/>
        <a:p>
          <a:endParaRPr lang="en-US"/>
        </a:p>
      </dgm:t>
    </dgm:pt>
    <dgm:pt modelId="{8B63E506-6ACB-490D-8AE0-F97B0604E528}" type="sibTrans" cxnId="{3C738640-0026-42E3-816C-8C5854CC479D}">
      <dgm:prSet/>
      <dgm:spPr/>
      <dgm:t>
        <a:bodyPr/>
        <a:lstStyle/>
        <a:p>
          <a:endParaRPr lang="en-US"/>
        </a:p>
      </dgm:t>
    </dgm:pt>
    <dgm:pt modelId="{7D6C1E86-AFA5-4B52-8D8A-D257772DEDC8}">
      <dgm:prSet phldrT="[Text]"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অন্যের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কর্মসংস্থানের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185067C-2BFE-4236-9BF5-6B6DAAA66EB2}" type="parTrans" cxnId="{0B05E762-B8D8-4984-A99C-4E41B8465AA2}">
      <dgm:prSet/>
      <dgm:spPr/>
      <dgm:t>
        <a:bodyPr/>
        <a:lstStyle/>
        <a:p>
          <a:endParaRPr lang="en-US"/>
        </a:p>
      </dgm:t>
    </dgm:pt>
    <dgm:pt modelId="{659E5417-AB46-4343-A79A-B4562FA71F85}" type="sibTrans" cxnId="{0B05E762-B8D8-4984-A99C-4E41B8465AA2}">
      <dgm:prSet/>
      <dgm:spPr/>
      <dgm:t>
        <a:bodyPr/>
        <a:lstStyle/>
        <a:p>
          <a:endParaRPr lang="en-US"/>
        </a:p>
      </dgm:t>
    </dgm:pt>
    <dgm:pt modelId="{FF31354A-22BC-4629-9B8E-649C00C3C440}">
      <dgm:prSet phldrT="[Text]"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B09ED8E-AD78-4660-A058-3151966A10F2}" type="parTrans" cxnId="{09083493-8B29-4A74-BDF5-84FFC2609A20}">
      <dgm:prSet/>
      <dgm:spPr/>
      <dgm:t>
        <a:bodyPr/>
        <a:lstStyle/>
        <a:p>
          <a:endParaRPr lang="en-US"/>
        </a:p>
      </dgm:t>
    </dgm:pt>
    <dgm:pt modelId="{3589917F-AA94-477E-8FE3-B28504C9E782}" type="sibTrans" cxnId="{09083493-8B29-4A74-BDF5-84FFC2609A20}">
      <dgm:prSet/>
      <dgm:spPr/>
      <dgm:t>
        <a:bodyPr/>
        <a:lstStyle/>
        <a:p>
          <a:endParaRPr lang="en-US"/>
        </a:p>
      </dgm:t>
    </dgm:pt>
    <dgm:pt modelId="{19988560-58AA-40F4-9B2B-EE6528AEABC3}" type="pres">
      <dgm:prSet presAssocID="{20370C67-3675-40A6-ACBB-BAE83BF971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A38DDB-4946-4CB7-AB0E-71F830230684}" type="pres">
      <dgm:prSet presAssocID="{ACC291A1-1846-4E5C-82E0-A83A3EDC03C8}" presName="centerShape" presStyleLbl="node0" presStyleIdx="0" presStyleCnt="1" custScaleX="126800" custScaleY="101815"/>
      <dgm:spPr/>
      <dgm:t>
        <a:bodyPr/>
        <a:lstStyle/>
        <a:p>
          <a:endParaRPr lang="en-US"/>
        </a:p>
      </dgm:t>
    </dgm:pt>
    <dgm:pt modelId="{B731C11E-0265-446F-866A-980BB0186568}" type="pres">
      <dgm:prSet presAssocID="{37D1F47B-D109-4856-B505-1638C963730D}" presName="parTrans" presStyleLbl="sibTrans2D1" presStyleIdx="0" presStyleCnt="3"/>
      <dgm:spPr/>
      <dgm:t>
        <a:bodyPr/>
        <a:lstStyle/>
        <a:p>
          <a:endParaRPr lang="en-US"/>
        </a:p>
      </dgm:t>
    </dgm:pt>
    <dgm:pt modelId="{B2A3D116-F149-44EF-95E6-991148659C80}" type="pres">
      <dgm:prSet presAssocID="{37D1F47B-D109-4856-B505-1638C963730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0570F39-8450-4622-B1C3-5747A9107158}" type="pres">
      <dgm:prSet presAssocID="{9CF32A19-6350-4560-BD03-C0C2E9A35DD1}" presName="node" presStyleLbl="node1" presStyleIdx="0" presStyleCnt="3" custScaleX="117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C2C8E-4C20-4052-922A-E5CC2B3F9B02}" type="pres">
      <dgm:prSet presAssocID="{D185067C-2BFE-4236-9BF5-6B6DAAA66EB2}" presName="parTrans" presStyleLbl="sibTrans2D1" presStyleIdx="1" presStyleCnt="3"/>
      <dgm:spPr/>
      <dgm:t>
        <a:bodyPr/>
        <a:lstStyle/>
        <a:p>
          <a:endParaRPr lang="en-US"/>
        </a:p>
      </dgm:t>
    </dgm:pt>
    <dgm:pt modelId="{5CF41E8F-3340-44CD-8652-FD45AAB59BEF}" type="pres">
      <dgm:prSet presAssocID="{D185067C-2BFE-4236-9BF5-6B6DAAA66EB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A7BB9F3-8002-4063-9468-7C2AF8125B58}" type="pres">
      <dgm:prSet presAssocID="{7D6C1E86-AFA5-4B52-8D8A-D257772DEDC8}" presName="node" presStyleLbl="node1" presStyleIdx="1" presStyleCnt="3" custScaleX="130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B196C-A612-46F4-87A3-1BFD056E065B}" type="pres">
      <dgm:prSet presAssocID="{FB09ED8E-AD78-4660-A058-3151966A10F2}" presName="parTrans" presStyleLbl="sibTrans2D1" presStyleIdx="2" presStyleCnt="3"/>
      <dgm:spPr/>
      <dgm:t>
        <a:bodyPr/>
        <a:lstStyle/>
        <a:p>
          <a:endParaRPr lang="en-US"/>
        </a:p>
      </dgm:t>
    </dgm:pt>
    <dgm:pt modelId="{0831072F-A7B0-4AEE-BD76-9C3C4FCEC325}" type="pres">
      <dgm:prSet presAssocID="{FB09ED8E-AD78-4660-A058-3151966A10F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6362C5F-A405-4DA2-8D26-89ABC8DCB2BE}" type="pres">
      <dgm:prSet presAssocID="{FF31354A-22BC-4629-9B8E-649C00C3C440}" presName="node" presStyleLbl="node1" presStyleIdx="2" presStyleCnt="3" custScaleX="125894" custRadScaleRad="98223" custRadScaleInc="-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083493-8B29-4A74-BDF5-84FFC2609A20}" srcId="{ACC291A1-1846-4E5C-82E0-A83A3EDC03C8}" destId="{FF31354A-22BC-4629-9B8E-649C00C3C440}" srcOrd="2" destOrd="0" parTransId="{FB09ED8E-AD78-4660-A058-3151966A10F2}" sibTransId="{3589917F-AA94-477E-8FE3-B28504C9E782}"/>
    <dgm:cxn modelId="{8C2F0FC2-E176-483E-B22C-7F933973713F}" type="presOf" srcId="{7D6C1E86-AFA5-4B52-8D8A-D257772DEDC8}" destId="{7A7BB9F3-8002-4063-9468-7C2AF8125B58}" srcOrd="0" destOrd="0" presId="urn:microsoft.com/office/officeart/2005/8/layout/radial5"/>
    <dgm:cxn modelId="{ED3B5CD9-84C7-4D7F-BB8D-067F437526B4}" type="presOf" srcId="{D185067C-2BFE-4236-9BF5-6B6DAAA66EB2}" destId="{396C2C8E-4C20-4052-922A-E5CC2B3F9B02}" srcOrd="0" destOrd="0" presId="urn:microsoft.com/office/officeart/2005/8/layout/radial5"/>
    <dgm:cxn modelId="{42140D09-EF99-4CF6-B7C5-B1E554945F5D}" type="presOf" srcId="{ACC291A1-1846-4E5C-82E0-A83A3EDC03C8}" destId="{D9A38DDB-4946-4CB7-AB0E-71F830230684}" srcOrd="0" destOrd="0" presId="urn:microsoft.com/office/officeart/2005/8/layout/radial5"/>
    <dgm:cxn modelId="{B5505B4D-33C2-48A9-838E-0810089408F9}" type="presOf" srcId="{20370C67-3675-40A6-ACBB-BAE83BF97168}" destId="{19988560-58AA-40F4-9B2B-EE6528AEABC3}" srcOrd="0" destOrd="0" presId="urn:microsoft.com/office/officeart/2005/8/layout/radial5"/>
    <dgm:cxn modelId="{2319CBAB-B5F6-418C-93C2-6C737EA7A448}" type="presOf" srcId="{FF31354A-22BC-4629-9B8E-649C00C3C440}" destId="{76362C5F-A405-4DA2-8D26-89ABC8DCB2BE}" srcOrd="0" destOrd="0" presId="urn:microsoft.com/office/officeart/2005/8/layout/radial5"/>
    <dgm:cxn modelId="{033A23B5-8041-404E-B6BE-A41256FD4CEC}" type="presOf" srcId="{37D1F47B-D109-4856-B505-1638C963730D}" destId="{B2A3D116-F149-44EF-95E6-991148659C80}" srcOrd="1" destOrd="0" presId="urn:microsoft.com/office/officeart/2005/8/layout/radial5"/>
    <dgm:cxn modelId="{102375A1-3B2A-4360-95F3-D046DD87291C}" type="presOf" srcId="{37D1F47B-D109-4856-B505-1638C963730D}" destId="{B731C11E-0265-446F-866A-980BB0186568}" srcOrd="0" destOrd="0" presId="urn:microsoft.com/office/officeart/2005/8/layout/radial5"/>
    <dgm:cxn modelId="{CA4166D2-400B-4FAE-816B-62321C2E56C7}" type="presOf" srcId="{9CF32A19-6350-4560-BD03-C0C2E9A35DD1}" destId="{50570F39-8450-4622-B1C3-5747A9107158}" srcOrd="0" destOrd="0" presId="urn:microsoft.com/office/officeart/2005/8/layout/radial5"/>
    <dgm:cxn modelId="{069A069F-A45A-4041-8922-DEA4F10C5F3F}" type="presOf" srcId="{FB09ED8E-AD78-4660-A058-3151966A10F2}" destId="{70AB196C-A612-46F4-87A3-1BFD056E065B}" srcOrd="0" destOrd="0" presId="urn:microsoft.com/office/officeart/2005/8/layout/radial5"/>
    <dgm:cxn modelId="{52FE9460-21C4-49D8-B92C-E6D48D583E68}" srcId="{20370C67-3675-40A6-ACBB-BAE83BF97168}" destId="{ACC291A1-1846-4E5C-82E0-A83A3EDC03C8}" srcOrd="0" destOrd="0" parTransId="{2C5CD029-3B30-4C86-A94E-36FF5B3B7CD0}" sibTransId="{6FA7D080-81B8-4B43-AFF7-0BE1971A2F86}"/>
    <dgm:cxn modelId="{3C738640-0026-42E3-816C-8C5854CC479D}" srcId="{ACC291A1-1846-4E5C-82E0-A83A3EDC03C8}" destId="{9CF32A19-6350-4560-BD03-C0C2E9A35DD1}" srcOrd="0" destOrd="0" parTransId="{37D1F47B-D109-4856-B505-1638C963730D}" sibTransId="{8B63E506-6ACB-490D-8AE0-F97B0604E528}"/>
    <dgm:cxn modelId="{5CAAA800-77C0-4671-A6EF-6309B10FB7A2}" type="presOf" srcId="{FB09ED8E-AD78-4660-A058-3151966A10F2}" destId="{0831072F-A7B0-4AEE-BD76-9C3C4FCEC325}" srcOrd="1" destOrd="0" presId="urn:microsoft.com/office/officeart/2005/8/layout/radial5"/>
    <dgm:cxn modelId="{EC75E89F-2BD0-4F31-AD6F-5D6169FAB4AC}" type="presOf" srcId="{D185067C-2BFE-4236-9BF5-6B6DAAA66EB2}" destId="{5CF41E8F-3340-44CD-8652-FD45AAB59BEF}" srcOrd="1" destOrd="0" presId="urn:microsoft.com/office/officeart/2005/8/layout/radial5"/>
    <dgm:cxn modelId="{0B05E762-B8D8-4984-A99C-4E41B8465AA2}" srcId="{ACC291A1-1846-4E5C-82E0-A83A3EDC03C8}" destId="{7D6C1E86-AFA5-4B52-8D8A-D257772DEDC8}" srcOrd="1" destOrd="0" parTransId="{D185067C-2BFE-4236-9BF5-6B6DAAA66EB2}" sibTransId="{659E5417-AB46-4343-A79A-B4562FA71F85}"/>
    <dgm:cxn modelId="{4CB70468-5B91-4D19-BE8B-0299740CB8D6}" type="presParOf" srcId="{19988560-58AA-40F4-9B2B-EE6528AEABC3}" destId="{D9A38DDB-4946-4CB7-AB0E-71F830230684}" srcOrd="0" destOrd="0" presId="urn:microsoft.com/office/officeart/2005/8/layout/radial5"/>
    <dgm:cxn modelId="{A51A9BD2-477D-4D85-9939-2CF41158EC30}" type="presParOf" srcId="{19988560-58AA-40F4-9B2B-EE6528AEABC3}" destId="{B731C11E-0265-446F-866A-980BB0186568}" srcOrd="1" destOrd="0" presId="urn:microsoft.com/office/officeart/2005/8/layout/radial5"/>
    <dgm:cxn modelId="{B8FB2713-3C6B-482F-B324-E731A5CE706A}" type="presParOf" srcId="{B731C11E-0265-446F-866A-980BB0186568}" destId="{B2A3D116-F149-44EF-95E6-991148659C80}" srcOrd="0" destOrd="0" presId="urn:microsoft.com/office/officeart/2005/8/layout/radial5"/>
    <dgm:cxn modelId="{FA86F26E-E019-43F4-AD0F-82F588F08657}" type="presParOf" srcId="{19988560-58AA-40F4-9B2B-EE6528AEABC3}" destId="{50570F39-8450-4622-B1C3-5747A9107158}" srcOrd="2" destOrd="0" presId="urn:microsoft.com/office/officeart/2005/8/layout/radial5"/>
    <dgm:cxn modelId="{A6658F59-1A21-4DB0-AC02-9EAF5A9784B9}" type="presParOf" srcId="{19988560-58AA-40F4-9B2B-EE6528AEABC3}" destId="{396C2C8E-4C20-4052-922A-E5CC2B3F9B02}" srcOrd="3" destOrd="0" presId="urn:microsoft.com/office/officeart/2005/8/layout/radial5"/>
    <dgm:cxn modelId="{423B58BD-E9C7-4E54-9D86-D74AAB20F078}" type="presParOf" srcId="{396C2C8E-4C20-4052-922A-E5CC2B3F9B02}" destId="{5CF41E8F-3340-44CD-8652-FD45AAB59BEF}" srcOrd="0" destOrd="0" presId="urn:microsoft.com/office/officeart/2005/8/layout/radial5"/>
    <dgm:cxn modelId="{0DC1878E-2D40-4A2F-970C-C43A2E211E92}" type="presParOf" srcId="{19988560-58AA-40F4-9B2B-EE6528AEABC3}" destId="{7A7BB9F3-8002-4063-9468-7C2AF8125B58}" srcOrd="4" destOrd="0" presId="urn:microsoft.com/office/officeart/2005/8/layout/radial5"/>
    <dgm:cxn modelId="{DC60616F-25FB-41E3-9EE9-34EBE941F4BB}" type="presParOf" srcId="{19988560-58AA-40F4-9B2B-EE6528AEABC3}" destId="{70AB196C-A612-46F4-87A3-1BFD056E065B}" srcOrd="5" destOrd="0" presId="urn:microsoft.com/office/officeart/2005/8/layout/radial5"/>
    <dgm:cxn modelId="{1A6FB2D6-20C2-41A1-A08F-F0868C756F82}" type="presParOf" srcId="{70AB196C-A612-46F4-87A3-1BFD056E065B}" destId="{0831072F-A7B0-4AEE-BD76-9C3C4FCEC325}" srcOrd="0" destOrd="0" presId="urn:microsoft.com/office/officeart/2005/8/layout/radial5"/>
    <dgm:cxn modelId="{78887EEA-38EC-4403-9CD1-0829BA706EFF}" type="presParOf" srcId="{19988560-58AA-40F4-9B2B-EE6528AEABC3}" destId="{76362C5F-A405-4DA2-8D26-89ABC8DCB2B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38DDB-4946-4CB7-AB0E-71F830230684}">
      <dsp:nvSpPr>
        <dsp:cNvPr id="0" name=""/>
        <dsp:cNvSpPr/>
      </dsp:nvSpPr>
      <dsp:spPr>
        <a:xfrm>
          <a:off x="3229950" y="3147536"/>
          <a:ext cx="2628116" cy="2110265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উদ্যোক্তা</a:t>
          </a:r>
          <a:r>
            <a:rPr lang="en-US" sz="5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614829" y="3456577"/>
        <a:ext cx="1858358" cy="1492183"/>
      </dsp:txXfrm>
    </dsp:sp>
    <dsp:sp modelId="{B731C11E-0265-446F-866A-980BB0186568}">
      <dsp:nvSpPr>
        <dsp:cNvPr id="0" name=""/>
        <dsp:cNvSpPr/>
      </dsp:nvSpPr>
      <dsp:spPr>
        <a:xfrm rot="16200000">
          <a:off x="4296367" y="2318589"/>
          <a:ext cx="495282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370660" y="2543169"/>
        <a:ext cx="346697" cy="450859"/>
      </dsp:txXfrm>
    </dsp:sp>
    <dsp:sp modelId="{50570F39-8450-4622-B1C3-5747A9107158}">
      <dsp:nvSpPr>
        <dsp:cNvPr id="0" name=""/>
        <dsp:cNvSpPr/>
      </dsp:nvSpPr>
      <dsp:spPr>
        <a:xfrm>
          <a:off x="3248604" y="2942"/>
          <a:ext cx="2590809" cy="2210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নিজের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628019" y="326603"/>
        <a:ext cx="1831979" cy="1562775"/>
      </dsp:txXfrm>
    </dsp:sp>
    <dsp:sp modelId="{396C2C8E-4C20-4052-922A-E5CC2B3F9B02}">
      <dsp:nvSpPr>
        <dsp:cNvPr id="0" name=""/>
        <dsp:cNvSpPr/>
      </dsp:nvSpPr>
      <dsp:spPr>
        <a:xfrm rot="1800000">
          <a:off x="5693035" y="4571402"/>
          <a:ext cx="280797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5698678" y="4700629"/>
        <a:ext cx="196558" cy="450859"/>
      </dsp:txXfrm>
    </dsp:sp>
    <dsp:sp modelId="{7A7BB9F3-8002-4063-9468-7C2AF8125B58}">
      <dsp:nvSpPr>
        <dsp:cNvPr id="0" name=""/>
        <dsp:cNvSpPr/>
      </dsp:nvSpPr>
      <dsp:spPr>
        <a:xfrm>
          <a:off x="5776906" y="4644959"/>
          <a:ext cx="2894343" cy="2210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অন্যের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কর্মসংস্থানের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200773" y="4968620"/>
        <a:ext cx="2046609" cy="1562775"/>
      </dsp:txXfrm>
    </dsp:sp>
    <dsp:sp modelId="{70AB196C-A612-46F4-87A3-1BFD056E065B}">
      <dsp:nvSpPr>
        <dsp:cNvPr id="0" name=""/>
        <dsp:cNvSpPr/>
      </dsp:nvSpPr>
      <dsp:spPr>
        <a:xfrm rot="8991648">
          <a:off x="3130339" y="4569308"/>
          <a:ext cx="270112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 rot="10800000">
        <a:off x="3205895" y="4699251"/>
        <a:ext cx="189078" cy="450859"/>
      </dsp:txXfrm>
    </dsp:sp>
    <dsp:sp modelId="{76362C5F-A405-4DA2-8D26-89ABC8DCB2BE}">
      <dsp:nvSpPr>
        <dsp:cNvPr id="0" name=""/>
        <dsp:cNvSpPr/>
      </dsp:nvSpPr>
      <dsp:spPr>
        <a:xfrm>
          <a:off x="524074" y="4623854"/>
          <a:ext cx="2782380" cy="2210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931544" y="4947515"/>
        <a:ext cx="1967440" cy="156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AD150-87B0-4529-BCC6-CDEC5B3D21E7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798A-0E38-436F-8681-89F25D1D7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01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798A-0E38-436F-8681-89F25D1D7F4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5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ো-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ও অ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?-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798A-0E38-436F-8681-89F25D1D7F4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1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ো।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798A-0E38-436F-8681-89F25D1D7F4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8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C798A-0E38-436F-8681-89F25D1D7F4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8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4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0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6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04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22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21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4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2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8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7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9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onirghs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2360"/>
            <a:ext cx="9143999" cy="56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C2C11D-3684-48DF-B5F3-D9859D668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36095"/>
            <a:ext cx="2867025" cy="1590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5E42EA-9EAB-4511-BC5B-2159AFFE9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1626770"/>
            <a:ext cx="2867025" cy="1590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D7F907-A0FF-48A9-AEEB-DC7527A8C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3" y="3229477"/>
            <a:ext cx="2895099" cy="1590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CD7B5F-7333-44E9-95FE-8AADC96186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4832184"/>
            <a:ext cx="2867025" cy="1590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3B7AF20-E6EC-494B-A454-A2016FD62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4" y="36095"/>
            <a:ext cx="2895099" cy="1590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2E1753-39D4-4EB9-A267-DE5D0B7E7F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2862" r="3117" b="53526"/>
          <a:stretch/>
        </p:blipFill>
        <p:spPr>
          <a:xfrm>
            <a:off x="3144754" y="1638802"/>
            <a:ext cx="2895099" cy="1590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EB70609-572A-46FA-833C-53B7A1383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95" y="3217445"/>
            <a:ext cx="2879057" cy="1590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059D04E-870F-4FC1-A7B9-894E914810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95" y="4832184"/>
            <a:ext cx="2895099" cy="16414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C5B39E-A4FC-45CD-865B-A9EAC15868A2}"/>
              </a:ext>
            </a:extLst>
          </p:cNvPr>
          <p:cNvSpPr txBox="1"/>
          <p:nvPr/>
        </p:nvSpPr>
        <p:spPr>
          <a:xfrm>
            <a:off x="6345656" y="2303477"/>
            <a:ext cx="236220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113BAA7-C3F8-47CF-9E97-593DD2CDEFBA}"/>
              </a:ext>
            </a:extLst>
          </p:cNvPr>
          <p:cNvSpPr txBox="1"/>
          <p:nvPr/>
        </p:nvSpPr>
        <p:spPr>
          <a:xfrm>
            <a:off x="6353677" y="3460312"/>
            <a:ext cx="236220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xmlns="" id="{9C226F98-FD89-4A38-B4CB-EECCD7E30768}"/>
              </a:ext>
            </a:extLst>
          </p:cNvPr>
          <p:cNvSpPr/>
          <p:nvPr/>
        </p:nvSpPr>
        <p:spPr>
          <a:xfrm>
            <a:off x="8021" y="36094"/>
            <a:ext cx="601579" cy="49730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51DCE7CF-BAF4-4B95-804D-1CDD70AE9AA5}"/>
              </a:ext>
            </a:extLst>
          </p:cNvPr>
          <p:cNvSpPr/>
          <p:nvPr/>
        </p:nvSpPr>
        <p:spPr>
          <a:xfrm>
            <a:off x="8021" y="1626770"/>
            <a:ext cx="601579" cy="4973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xmlns="" id="{6B59DE10-0515-41A2-AA5E-4305BB093DE7}"/>
              </a:ext>
            </a:extLst>
          </p:cNvPr>
          <p:cNvSpPr/>
          <p:nvPr/>
        </p:nvSpPr>
        <p:spPr>
          <a:xfrm>
            <a:off x="-20054" y="3217444"/>
            <a:ext cx="601579" cy="5093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xmlns="" id="{B66119B6-8580-4B65-93BD-7B4DF1621520}"/>
              </a:ext>
            </a:extLst>
          </p:cNvPr>
          <p:cNvSpPr/>
          <p:nvPr/>
        </p:nvSpPr>
        <p:spPr>
          <a:xfrm>
            <a:off x="8021" y="4835191"/>
            <a:ext cx="722398" cy="39603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xmlns="" id="{8FDE6D37-9262-4FCC-A9BC-817664E291D2}"/>
              </a:ext>
            </a:extLst>
          </p:cNvPr>
          <p:cNvSpPr/>
          <p:nvPr/>
        </p:nvSpPr>
        <p:spPr>
          <a:xfrm>
            <a:off x="3160795" y="0"/>
            <a:ext cx="496805" cy="43514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xmlns="" id="{69499073-36A0-4C50-A8A4-7C3C4DFC3CEA}"/>
              </a:ext>
            </a:extLst>
          </p:cNvPr>
          <p:cNvSpPr/>
          <p:nvPr/>
        </p:nvSpPr>
        <p:spPr>
          <a:xfrm>
            <a:off x="3144754" y="1614738"/>
            <a:ext cx="496805" cy="43514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xmlns="" id="{A81DAC1C-A2F8-46F9-8E6A-74AE7BD129E9}"/>
              </a:ext>
            </a:extLst>
          </p:cNvPr>
          <p:cNvSpPr/>
          <p:nvPr/>
        </p:nvSpPr>
        <p:spPr>
          <a:xfrm>
            <a:off x="3160795" y="3229476"/>
            <a:ext cx="496805" cy="43514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>
            <a:extLst>
              <a:ext uri="{FF2B5EF4-FFF2-40B4-BE49-F238E27FC236}">
                <a16:creationId xmlns:a16="http://schemas.microsoft.com/office/drawing/2014/main" xmlns="" id="{0B5F938F-FB4F-480B-9D0A-7ED344B2A357}"/>
              </a:ext>
            </a:extLst>
          </p:cNvPr>
          <p:cNvSpPr/>
          <p:nvPr/>
        </p:nvSpPr>
        <p:spPr>
          <a:xfrm>
            <a:off x="3144754" y="4855572"/>
            <a:ext cx="496805" cy="43514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GB" sz="8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2514600"/>
          </a:xfrm>
        </p:spPr>
        <p:txBody>
          <a:bodyPr/>
          <a:lstStyle/>
          <a:p>
            <a:pPr marL="0" indent="0">
              <a:buNone/>
            </a:pPr>
            <a:r>
              <a:rPr lang="bn-BD" i="1" dirty="0"/>
              <a:t>    </a:t>
            </a:r>
            <a:endParaRPr lang="bn-BD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আত্মকর্মসংস্থানের ০৫টি সুবিধা বর্ণনা কর।</a:t>
            </a:r>
            <a:endParaRPr lang="en-GB" sz="4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45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063"/>
            <a:ext cx="8763000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9201"/>
            <a:ext cx="6934200" cy="663584"/>
          </a:xfrm>
          <a:noFill/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3D0149-1384-4D00-8A44-0EB42E893E05}"/>
              </a:ext>
            </a:extLst>
          </p:cNvPr>
          <p:cNvSpPr txBox="1"/>
          <p:nvPr/>
        </p:nvSpPr>
        <p:spPr>
          <a:xfrm>
            <a:off x="190500" y="218660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ুঝিয়ে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95AAAF-E9EF-4465-8860-1BDDC7C2D193}"/>
              </a:ext>
            </a:extLst>
          </p:cNvPr>
          <p:cNvSpPr txBox="1"/>
          <p:nvPr/>
        </p:nvSpPr>
        <p:spPr>
          <a:xfrm>
            <a:off x="190500" y="331764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্ষেত্রের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5D565E-993A-4521-BBF0-A219A0A9E711}"/>
              </a:ext>
            </a:extLst>
          </p:cNvPr>
          <p:cNvSpPr txBox="1"/>
          <p:nvPr/>
        </p:nvSpPr>
        <p:spPr>
          <a:xfrm>
            <a:off x="190500" y="4648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র্মসংস্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847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9143999" cy="126732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60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GB" sz="6000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676400"/>
            <a:ext cx="9143998" cy="2057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 গুরুত্ব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9143999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bn-BD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3818"/>
            <a:ext cx="9143999" cy="54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955"/>
            <a:ext cx="9144000" cy="13208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8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67464"/>
            <a:ext cx="560192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মনিরুল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০১৯১৪০৯৩৩০৩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monirghs@gmail.com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47799"/>
            <a:ext cx="2362200" cy="2983001"/>
          </a:xfr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08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44263"/>
            <a:ext cx="6934200" cy="5078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৩য় 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১৪/০৩/২০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" y="1736229"/>
            <a:ext cx="9111343" cy="5170646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আত্মকর্মসংস্থান কী তা বলতে পারবে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উদ্যোগের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আত্মকর্মসংস্থানের ক্ষেত্র চিহ্নিত করতে পার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আত্মকর্মসংস্থানের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GB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GB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2C0D80-F0FC-4DFF-844A-4D88F4E40A10}"/>
              </a:ext>
            </a:extLst>
          </p:cNvPr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1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6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গুলো লক্ষ কর </a:t>
            </a:r>
            <a:endParaRPr lang="en-GB" sz="6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1" y="1159043"/>
            <a:ext cx="3954378" cy="2810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esktop\1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59043"/>
            <a:ext cx="395437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\Desktop\images (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8" y="3978442"/>
            <a:ext cx="395437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4014538"/>
            <a:ext cx="3962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2" y="0"/>
            <a:ext cx="913597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CE5D0F-CD32-44C9-AE4D-45D82EBC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2" y="1593723"/>
            <a:ext cx="9144000" cy="52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8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0" y="4011"/>
            <a:ext cx="9144000" cy="20574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) </a:t>
            </a:r>
            <a:endParaRPr lang="en-GB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2971800"/>
            <a:ext cx="9144000" cy="1295400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আত্মকর্মসংস্থান বলতে কী বুঝ?</a:t>
            </a:r>
            <a:endParaRPr lang="en-GB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7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0764BEBF-987F-4B3A-B39F-DF944CEE3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9543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325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A38DDB-4946-4CB7-AB0E-71F83023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D9A38DDB-4946-4CB7-AB0E-71F83023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9A38DDB-4946-4CB7-AB0E-71F83023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D9A38DDB-4946-4CB7-AB0E-71F830230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31C11E-0265-446F-866A-980BB0186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731C11E-0265-446F-866A-980BB0186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731C11E-0265-446F-866A-980BB0186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B731C11E-0265-446F-866A-980BB0186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570F39-8450-4622-B1C3-5747A9107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50570F39-8450-4622-B1C3-5747A9107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0570F39-8450-4622-B1C3-5747A9107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50570F39-8450-4622-B1C3-5747A9107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C2C8E-4C20-4052-922A-E5CC2B3F9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396C2C8E-4C20-4052-922A-E5CC2B3F9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96C2C8E-4C20-4052-922A-E5CC2B3F9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396C2C8E-4C20-4052-922A-E5CC2B3F9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F3-8002-4063-9468-7C2AF812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A7BB9F3-8002-4063-9468-7C2AF812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A7BB9F3-8002-4063-9468-7C2AF812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7A7BB9F3-8002-4063-9468-7C2AF812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B196C-A612-46F4-87A3-1BFD056E0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70AB196C-A612-46F4-87A3-1BFD056E0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0AB196C-A612-46F4-87A3-1BFD056E0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70AB196C-A612-46F4-87A3-1BFD056E0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362C5F-A405-4DA2-8D26-89ABC8DC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6362C5F-A405-4DA2-8D26-89ABC8DC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362C5F-A405-4DA2-8D26-89ABC8DC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76362C5F-A405-4DA2-8D26-89ABC8DCB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0" y="-16042"/>
            <a:ext cx="9144000" cy="15240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6600" b="1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GB" sz="66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GB" sz="6600" b="1" dirty="0">
                <a:latin typeface="NikoshBAN" pitchFamily="2" charset="0"/>
                <a:cs typeface="NikoshBAN" pitchFamily="2" charset="0"/>
              </a:rPr>
              <a:t> )</a:t>
            </a:r>
            <a:r>
              <a:rPr lang="en-GB" sz="6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5F43AD-5E22-420A-9241-065038518BE5}"/>
              </a:ext>
            </a:extLst>
          </p:cNvPr>
          <p:cNvSpPr txBox="1"/>
          <p:nvPr/>
        </p:nvSpPr>
        <p:spPr>
          <a:xfrm>
            <a:off x="0" y="2286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র্মসংস্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্ষেত্রের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979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1665</TotalTime>
  <Words>387</Words>
  <Application>Microsoft Office PowerPoint</Application>
  <PresentationFormat>On-screen Show (4:3)</PresentationFormat>
  <Paragraphs>53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শিক্ষক পরিচিতি </vt:lpstr>
      <vt:lpstr>PowerPoint Presentation</vt:lpstr>
      <vt:lpstr>PowerPoint Presentation</vt:lpstr>
      <vt:lpstr>ছবিগুলো লক্ষ কর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A</cp:lastModifiedBy>
  <cp:revision>240</cp:revision>
  <dcterms:created xsi:type="dcterms:W3CDTF">2006-08-16T00:00:00Z</dcterms:created>
  <dcterms:modified xsi:type="dcterms:W3CDTF">2020-03-14T08:17:12Z</dcterms:modified>
</cp:coreProperties>
</file>