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6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9154AE-25D6-471D-ACCB-51642B26E99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9DCFFE-4D4C-485A-BE0F-5E5A055CEE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8382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45043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334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8536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308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দুজন দুজন করে ভাগ হয়ে যাও এবং আই সি টি যন্ত্র গুলো কিভাবে কাজ করে তা আলোচনা কর।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533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764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তোমরা দুটি দলে ভাগ হয়ে যাও এবং তথ্য ও যোগাযোগ প্রযুক্তির কয়েকটি যন্ত্রের নাম লিখ ।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তোমরা কে কয়টি যন্ত্রের নাম লিখতে পার ।  </a:t>
            </a:r>
          </a:p>
        </p:txBody>
      </p:sp>
    </p:spTree>
    <p:extLst>
      <p:ext uri="{BB962C8B-B14F-4D97-AF65-F5344CB8AC3E}">
        <p14:creationId xmlns:p14="http://schemas.microsoft.com/office/powerpoint/2010/main" val="23300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28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মূল্যায়ন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3716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জেলেরা আবহাওয়া বার্তা জানার জন্য কি ব্যবহার করে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(ক) টেলিভিশন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(খ) মোবাইল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(গ) রেডিও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(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ঘ) কম্পিউটার                     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২।  পরীক্ষার ফলাফল কিভাবে জানা যায়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(ক)  রেডিওতে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(খ)  টেলিভিশনে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(গ)  এস এম এস  এর মাধ্যমে              (ঘ) অন্যভাবে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৩। পৃথিবী টাকে বদলে দিচ্ছে  কোন যন্ত্র ?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(ক)  রেডিও                                 (খ)  টেলিভিশন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(গ)  ডিজিটাল ইলেক্ট্রনিক  মেশিন          (ঘ)  মোবাইল 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54214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9814" y="5715000"/>
            <a:ext cx="620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ঘরে বসে থেকে এখন সব তথ্য পাওয়া যায় ব্যাখ্যা কর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62199" y="990595"/>
            <a:ext cx="3429000" cy="4595432"/>
            <a:chOff x="2305449" y="900545"/>
            <a:chExt cx="3604846" cy="5076065"/>
          </a:xfrm>
        </p:grpSpPr>
        <p:sp>
          <p:nvSpPr>
            <p:cNvPr id="2" name="Rectangle 1"/>
            <p:cNvSpPr/>
            <p:nvPr/>
          </p:nvSpPr>
          <p:spPr>
            <a:xfrm>
              <a:off x="3009900" y="2667000"/>
              <a:ext cx="2286000" cy="2895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/>
            <p:nvPr/>
          </p:nvSpPr>
          <p:spPr>
            <a:xfrm>
              <a:off x="2305449" y="900545"/>
              <a:ext cx="3604846" cy="1842655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4" idx="3"/>
            </p:cNvCxnSpPr>
            <p:nvPr/>
          </p:nvCxnSpPr>
          <p:spPr>
            <a:xfrm>
              <a:off x="4107872" y="2743200"/>
              <a:ext cx="0" cy="2743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381499" y="3657600"/>
              <a:ext cx="723900" cy="1066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70513" y="3657599"/>
              <a:ext cx="723900" cy="1066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0" y="5486400"/>
              <a:ext cx="2926773" cy="49021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87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97000" y="719416"/>
            <a:ext cx="6468034" cy="5419165"/>
          </a:xfrm>
          <a:prstGeom prst="roundRect">
            <a:avLst/>
          </a:prstGeom>
          <a:solidFill>
            <a:schemeClr val="accent5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bn-BD" sz="199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ধন্যবাদ</a:t>
            </a:r>
            <a:r>
              <a:rPr lang="bn-BD" sz="199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217" y="4287481"/>
            <a:ext cx="2133600" cy="234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8021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spc="50" dirty="0" smtClean="0">
                <a:ln w="11430"/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latin typeface="NikoshBAN" pitchFamily="2" charset="0"/>
                <a:cs typeface="NikoshBAN" pitchFamily="2" charset="0"/>
              </a:rPr>
              <a:t>জাকির</a:t>
            </a:r>
            <a:r>
              <a:rPr lang="en-US" sz="2800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latin typeface="NikoshBAN" pitchFamily="2" charset="0"/>
                <a:cs typeface="NikoshBAN" pitchFamily="2" charset="0"/>
              </a:rPr>
              <a:t>হোসেন</a:t>
            </a:r>
            <a:endParaRPr lang="bn-IN" sz="2800" spc="50" dirty="0" smtClean="0">
              <a:ln w="11430"/>
              <a:latin typeface="NikoshBAN" pitchFamily="2" charset="0"/>
              <a:cs typeface="NikoshBAN" pitchFamily="2" charset="0"/>
            </a:endParaRPr>
          </a:p>
          <a:p>
            <a:r>
              <a:rPr lang="bn-IN" sz="2800" spc="50" dirty="0" smtClean="0">
                <a:ln w="11430"/>
                <a:latin typeface="NikoshBAN" pitchFamily="2" charset="0"/>
                <a:cs typeface="NikoshBAN" pitchFamily="2" charset="0"/>
              </a:rPr>
              <a:t>সহকারি শিক্ষক (কম্পিউটার)</a:t>
            </a:r>
          </a:p>
          <a:p>
            <a:r>
              <a:rPr lang="en-US" sz="2800" spc="50" dirty="0" err="1" smtClean="0">
                <a:ln w="11430"/>
                <a:latin typeface="NikoshBAN" pitchFamily="2" charset="0"/>
                <a:cs typeface="NikoshBAN" pitchFamily="2" charset="0"/>
              </a:rPr>
              <a:t>মুহাম্মদিয়া</a:t>
            </a:r>
            <a:r>
              <a:rPr lang="en-US" sz="2800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800" spc="50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latin typeface="NikoshBAN" pitchFamily="2" charset="0"/>
                <a:cs typeface="NikoshBAN" pitchFamily="2" charset="0"/>
              </a:rPr>
              <a:t>মাদরাসা</a:t>
            </a:r>
            <a:endParaRPr lang="bn-IN" sz="2800" spc="50" dirty="0" smtClean="0">
              <a:ln w="11430"/>
              <a:latin typeface="NikoshBAN" pitchFamily="2" charset="0"/>
              <a:cs typeface="NikoshBAN" pitchFamily="2" charset="0"/>
            </a:endParaRP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53340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spc="50" dirty="0">
                <a:ln w="11430"/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3600" spc="50" dirty="0">
                <a:ln w="11430"/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295400"/>
            <a:ext cx="388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শ্রেণীঃ- ৬ষ্ঠ </a:t>
            </a:r>
          </a:p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অধ্যায় – প্রথম </a:t>
            </a:r>
          </a:p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পাঠ –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২</a:t>
            </a: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ছাত্রীর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৩০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উপস্থিতঃ-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৩০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তারিখঃ-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১2/০৩/২০২০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bn-IN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>
                <a:latin typeface="NikoshBAN" pitchFamily="2" charset="0"/>
                <a:cs typeface="NikoshBAN" pitchFamily="2" charset="0"/>
              </a:rPr>
              <a:t>পাঠের বিষয় – তথ্য ও যোগাযোগ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প্রযুক্তির</a:t>
            </a:r>
            <a:endParaRPr lang="bn-IN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9603" y="5867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যন্ত্র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879" y="36714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ছবি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গুলের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18" y="1207440"/>
            <a:ext cx="1981173" cy="15105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09" y="1207440"/>
            <a:ext cx="1828321" cy="15105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94" y="3151598"/>
            <a:ext cx="2565897" cy="1524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624" y="2931236"/>
            <a:ext cx="1147763" cy="23357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09" y="3276516"/>
            <a:ext cx="1467902" cy="1274164"/>
          </a:xfrm>
          <a:prstGeom prst="rect">
            <a:avLst/>
          </a:prstGeom>
          <a:solidFill>
            <a:srgbClr val="C00000"/>
          </a:solidFill>
          <a:effectLst>
            <a:glow rad="127000">
              <a:srgbClr val="00B050"/>
            </a:glow>
          </a:effectLst>
        </p:spPr>
      </p:pic>
    </p:spTree>
    <p:extLst>
      <p:ext uri="{BB962C8B-B14F-4D97-AF65-F5344CB8AC3E}">
        <p14:creationId xmlns:p14="http://schemas.microsoft.com/office/powerpoint/2010/main" val="939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98 0.00486 L -0.00898 0.00532 C -0.06888 -0.00463 -0.01185 0.00601 -0.04713 -0.00325 C -0.05338 -0.00487 -0.05989 -0.00579 -0.06614 -0.00741 C -0.07252 -0.00903 -0.07864 -0.01274 -0.08515 -0.01343 C -0.10599 -0.01551 -0.12695 -0.01482 -0.14792 -0.01551 C -0.1638 -0.0213 -0.15338 -0.01783 -0.18594 -0.02362 C -0.21315 -0.02825 -0.24544 -0.03311 -0.27109 -0.0338 C -0.35065 -0.03612 -0.43008 -0.03519 -0.50963 -0.03588 C -0.51601 -0.03797 -0.52239 -0.04028 -0.52864 -0.0419 C -0.54427 -0.0463 -0.56029 -0.04815 -0.57578 -0.05417 C -0.58463 -0.05764 -0.59297 -0.06482 -0.60156 -0.07038 C -0.60456 -0.07848 -0.60807 -0.08588 -0.61055 -0.09468 C -0.61302 -0.1044 -0.61432 -0.11505 -0.61601 -0.12524 C -0.62148 -0.15649 -0.62018 -0.14931 -0.62265 -0.18033 C -0.62252 -0.2125 -0.62265 -0.24514 -0.62174 -0.27778 C -0.62148 -0.28519 -0.61979 -0.2926 -0.6194 -0.30024 C -0.61862 -0.31829 -0.61966 -0.33704 -0.61836 -0.35487 C -0.61745 -0.36644 -0.61406 -0.37663 -0.61276 -0.3875 C -0.61094 -0.40186 -0.60768 -0.42894 -0.60482 -0.4426 C -0.60195 -0.45625 -0.59779 -0.46922 -0.59479 -0.48311 C -0.58073 -0.54561 -0.59414 -0.49561 -0.58359 -0.5338 C -0.58281 -0.54075 -0.58229 -0.54746 -0.58138 -0.5544 C -0.57956 -0.5669 -0.5737 -0.58936 -0.57122 -0.597 C -0.56836 -0.60649 -0.56549 -0.61598 -0.56224 -0.62547 C -0.55911 -0.63519 -0.55573 -0.64445 -0.55221 -0.65371 C -0.5513 -0.65672 -0.55026 -0.6595 -0.54896 -0.66181 C -0.54414 -0.67061 -0.53867 -0.67732 -0.53424 -0.68635 C -0.53177 -0.69167 -0.52969 -0.69815 -0.52643 -0.70278 C -0.52005 -0.71158 -0.51758 -0.71112 -0.51198 -0.71482 C -0.44805 -0.75788 -0.53138 -0.70417 -0.43802 -0.75764 C -0.42383 -0.76551 -0.40976 -0.77547 -0.39544 -0.78195 C -0.39388 -0.78264 -0.39232 -0.78334 -0.39088 -0.78403 C -0.33776 -0.81158 -0.37239 -0.79538 -0.34622 -0.80625 C -0.34466 -0.80695 -0.34323 -0.80811 -0.34167 -0.80834 C -0.33463 -0.8095 -0.32747 -0.80973 -0.32031 -0.81019 L -0.03034 -0.80024 C -0.01849 -0.79931 -0.00703 -0.79375 0.00443 -0.78797 C 0.00677 -0.78704 0.00807 -0.78241 0.01003 -0.7801 C 0.01406 -0.775 0.01836 -0.77038 0.02227 -0.76551 C 0.02578 -0.76158 0.02852 -0.75579 0.03242 -0.75348 C 0.04089 -0.74838 0.03047 -0.75533 0.03906 -0.74746 C 0.06016 -0.72825 0.02982 -0.7595 0.05925 -0.72894 C 0.06055 -0.72778 0.06172 -0.72663 0.06276 -0.725 C 0.06537 -0.72061 0.06758 -0.71505 0.07057 -0.71088 C 0.07435 -0.70556 0.08268 -0.69468 0.0862 -0.68635 C 0.09102 -0.67454 0.09505 -0.66112 0.09857 -0.64769 C 0.09935 -0.64445 0.10013 -0.64121 0.10065 -0.63774 C 0.10534 -0.61019 0.09805 -0.64514 0.10404 -0.61713 C 0.10742 -0.56991 0.10287 -0.62431 0.10755 -0.59098 C 0.10833 -0.5845 0.10925 -0.56343 0.10964 -0.55834 C 0.1099 -0.55625 0.11055 -0.5544 0.11081 -0.55232 C 0.1112 -0.54885 0.11159 -0.54538 0.11198 -0.5419 C 0.11354 -0.52176 0.11328 -0.5007 0.11641 -0.48125 C 0.11693 -0.47825 0.12409 -0.46968 0.12656 -0.46667 C 0.12721 -0.46482 0.12787 -0.4625 0.12865 -0.46065 C 0.12969 -0.45857 0.13151 -0.45718 0.13216 -0.45463 C 0.13307 -0.45093 0.13294 -0.44653 0.1332 -0.4426 C 0.13373 -0.43681 0.13399 -0.43149 0.13438 -0.42616 C 0.13516 -0.41737 0.13581 -0.40857 0.13659 -0.39954 C 0.13737 -0.37408 0.13724 -0.35903 0.13998 -0.33473 C 0.14115 -0.32362 0.14323 -0.3132 0.1444 -0.30209 C 0.14479 -0.29885 0.14492 -0.29538 0.14544 -0.29213 C 0.1461 -0.28889 0.14714 -0.28658 0.14779 -0.2838 C 0.14857 -0.28056 0.14922 -0.27709 0.15 -0.27362 C 0.15078 -0.26482 0.15156 -0.25625 0.15235 -0.24723 C 0.15274 -0.2419 0.15339 -0.23635 0.15339 -0.23102 C 0.15339 -0.19908 0.15339 -0.16713 0.15235 -0.13542 C 0.15195 -0.12778 0.15 -0.12061 0.14896 -0.1132 L 0.14662 -0.09676 C 0.14701 -0.08334 0.14675 -0.06968 0.14779 -0.05602 C 0.14792 -0.05371 0.14961 -0.05232 0.15 -0.05 C 0.15039 -0.04815 0.15 -0.04607 0.15 -0.04399 L 0.15 -0.04375 " pathEditMode="relative" rAng="0" ptsTypes="AAAAAAAAAAAAAAAAAAAA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65" y="-4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9145" y="533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9144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09800"/>
            <a:ext cx="7640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754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990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pc="50" dirty="0" smtClean="0">
                <a:ln w="11430"/>
                <a:latin typeface="NikoshBAN" pitchFamily="2" charset="0"/>
                <a:cs typeface="NikoshBAN" pitchFamily="2" charset="0"/>
              </a:rPr>
              <a:t>ICT=</a:t>
            </a:r>
            <a:r>
              <a:rPr lang="bn-IN" sz="4800" spc="50" dirty="0" smtClean="0">
                <a:ln w="11430"/>
                <a:latin typeface="NikoshBAN" pitchFamily="2" charset="0"/>
                <a:cs typeface="NikoshBAN" pitchFamily="2" charset="0"/>
              </a:rPr>
              <a:t>কি </a:t>
            </a:r>
            <a:endParaRPr lang="en-US" sz="4800" spc="50" dirty="0" smtClean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814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</a:t>
            </a:r>
            <a:r>
              <a:rPr lang="bn-IN" sz="3600" dirty="0" smtClean="0"/>
              <a:t> </a:t>
            </a:r>
            <a:r>
              <a:rPr lang="en-US" sz="3600" dirty="0" smtClean="0"/>
              <a:t>= Information </a:t>
            </a:r>
            <a:r>
              <a:rPr lang="bn-IN" sz="3600" dirty="0" smtClean="0"/>
              <a:t>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(তথ্য) </a:t>
            </a:r>
            <a:endParaRPr lang="en-US" sz="3600" dirty="0" smtClean="0"/>
          </a:p>
          <a:p>
            <a:r>
              <a:rPr lang="en-US" sz="3600" dirty="0" smtClean="0"/>
              <a:t>C= Communication</a:t>
            </a:r>
            <a:r>
              <a:rPr lang="bn-IN" sz="3600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(যোগাযোগ)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/>
              <a:t>T=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bn-IN" sz="3600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(প্রযুক্তি)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/>
              <a:t>ICT=</a:t>
            </a:r>
            <a:r>
              <a:rPr lang="bn-IN" sz="3600" dirty="0" smtClean="0"/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209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ICT=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এর পুর্ন রুপ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838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যোগাযো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endParaRPr lang="en-US" sz="3600" dirty="0"/>
          </a:p>
        </p:txBody>
      </p:sp>
      <p:pic>
        <p:nvPicPr>
          <p:cNvPr id="5" name="Picture 2" descr="C:\Users\DOEL\Desktop\radi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274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DOEL\Desktop\boat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95" y="1828800"/>
            <a:ext cx="3733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64862" y="4611414"/>
            <a:ext cx="7945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জেলেরা সাগরে নৌকা যোগে মাছ ধরে , কিন্তু তারা মাছ ধরার সময় আবহাওয়া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সম্পর্কে কিছুই জানেনা । হয় তো হঠাৎ করে ঘুর্নিঝড় শুরু হতে পারে।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6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72955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সুস্বাদু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ষ্টবেরি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DOEL\Desktop\syobar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79046"/>
            <a:ext cx="308000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5800" y="47244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সুস্বাদু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ষ্টবেরি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বাংলাদেশেও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066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এস</a:t>
            </a:r>
            <a:r>
              <a:rPr lang="en-US" sz="2400" dirty="0" smtClean="0"/>
              <a:t> </a:t>
            </a:r>
            <a:r>
              <a:rPr lang="en-US" sz="2400" dirty="0" err="1" smtClean="0"/>
              <a:t>এম</a:t>
            </a:r>
            <a:r>
              <a:rPr lang="en-US" sz="2400" dirty="0" smtClean="0"/>
              <a:t> </a:t>
            </a:r>
            <a:r>
              <a:rPr lang="en-US" sz="2400" dirty="0" err="1" smtClean="0"/>
              <a:t>এস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পরীক্ষার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ফলা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ফল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5097" y="5257800"/>
            <a:ext cx="8447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এখন</a:t>
            </a:r>
            <a:r>
              <a:rPr lang="en-US" dirty="0" smtClean="0"/>
              <a:t> </a:t>
            </a:r>
            <a:r>
              <a:rPr lang="en-US" dirty="0" err="1" smtClean="0"/>
              <a:t>পরীক্ষার</a:t>
            </a:r>
            <a:r>
              <a:rPr lang="en-US" dirty="0" smtClean="0"/>
              <a:t> </a:t>
            </a:r>
            <a:r>
              <a:rPr lang="en-US" dirty="0" err="1" smtClean="0"/>
              <a:t>ফলাফলের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ফলাফল</a:t>
            </a:r>
            <a:r>
              <a:rPr lang="en-US" dirty="0" smtClean="0"/>
              <a:t> </a:t>
            </a:r>
            <a:r>
              <a:rPr lang="en-US" dirty="0" err="1" smtClean="0"/>
              <a:t>সিটের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অপেক্ষা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থাকতে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মোবাইলে</a:t>
            </a:r>
            <a:r>
              <a:rPr lang="en-US" dirty="0" smtClean="0"/>
              <a:t> </a:t>
            </a:r>
            <a:r>
              <a:rPr lang="en-US" dirty="0" err="1" smtClean="0"/>
              <a:t>এস</a:t>
            </a:r>
            <a:r>
              <a:rPr lang="en-US" dirty="0" smtClean="0"/>
              <a:t> </a:t>
            </a:r>
            <a:r>
              <a:rPr lang="en-US" dirty="0" err="1" smtClean="0"/>
              <a:t>এম</a:t>
            </a:r>
            <a:r>
              <a:rPr lang="en-US" dirty="0" smtClean="0"/>
              <a:t> </a:t>
            </a:r>
            <a:r>
              <a:rPr lang="en-US" dirty="0" err="1" smtClean="0"/>
              <a:t>এস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পরীক্ষার</a:t>
            </a:r>
            <a:r>
              <a:rPr lang="en-US" dirty="0" smtClean="0"/>
              <a:t> </a:t>
            </a:r>
            <a:r>
              <a:rPr lang="en-US" dirty="0" err="1" smtClean="0"/>
              <a:t>ফলাফল</a:t>
            </a:r>
            <a:r>
              <a:rPr lang="en-US" dirty="0" smtClean="0"/>
              <a:t> </a:t>
            </a:r>
            <a:r>
              <a:rPr lang="en-US" dirty="0" err="1" smtClean="0"/>
              <a:t>জনা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090350"/>
            <a:ext cx="3797300" cy="263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503</TotalTime>
  <Words>373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B C</dc:creator>
  <cp:lastModifiedBy>S B C</cp:lastModifiedBy>
  <cp:revision>95</cp:revision>
  <dcterms:created xsi:type="dcterms:W3CDTF">2020-03-11T04:04:18Z</dcterms:created>
  <dcterms:modified xsi:type="dcterms:W3CDTF">2020-03-14T21:15:30Z</dcterms:modified>
</cp:coreProperties>
</file>