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56" r:id="rId4"/>
    <p:sldId id="271" r:id="rId5"/>
    <p:sldId id="258" r:id="rId6"/>
    <p:sldId id="269" r:id="rId7"/>
    <p:sldId id="268" r:id="rId8"/>
    <p:sldId id="259" r:id="rId9"/>
    <p:sldId id="273" r:id="rId10"/>
    <p:sldId id="270" r:id="rId11"/>
    <p:sldId id="260" r:id="rId12"/>
    <p:sldId id="261" r:id="rId13"/>
    <p:sldId id="263" r:id="rId14"/>
    <p:sldId id="264" r:id="rId15"/>
    <p:sldId id="26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7F3D5-6FA8-4005-A6CB-2C888636CEA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EA1159-F30D-44A9-80B7-AC2BFA0AA34B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86743BCF-BC90-42B5-9336-0397E6D89937}" type="parTrans" cxnId="{ECD5B551-225B-4DDF-9D01-89BBF3B12E94}">
      <dgm:prSet/>
      <dgm:spPr/>
      <dgm:t>
        <a:bodyPr/>
        <a:lstStyle/>
        <a:p>
          <a:endParaRPr lang="en-US"/>
        </a:p>
      </dgm:t>
    </dgm:pt>
    <dgm:pt modelId="{F8D75657-F1DF-4A0F-8620-135E1D5F9D3E}" type="sibTrans" cxnId="{ECD5B551-225B-4DDF-9D01-89BBF3B12E94}">
      <dgm:prSet/>
      <dgm:spPr/>
      <dgm:t>
        <a:bodyPr/>
        <a:lstStyle/>
        <a:p>
          <a:endParaRPr lang="en-US"/>
        </a:p>
      </dgm:t>
    </dgm:pt>
    <dgm:pt modelId="{704A1D41-B886-425D-ACB4-FC080097FB5B}">
      <dgm:prSet phldrT="[Text]" custT="1"/>
      <dgm:spPr>
        <a:solidFill>
          <a:schemeClr val="accent2">
            <a:lumMod val="40000"/>
            <a:lumOff val="60000"/>
          </a:schemeClr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বলাই চাঁদ</a:t>
          </a:r>
          <a:endParaRPr lang="en-US" sz="3200" dirty="0">
            <a:solidFill>
              <a:srgbClr val="FF0000"/>
            </a:solidFill>
          </a:endParaRPr>
        </a:p>
      </dgm:t>
    </dgm:pt>
    <dgm:pt modelId="{8F058418-E444-4AF7-A790-ACF0E7E87DDB}" type="parTrans" cxnId="{94430745-0EDF-41BB-9321-D5417BAE8C8F}">
      <dgm:prSet/>
      <dgm:spPr/>
      <dgm:t>
        <a:bodyPr/>
        <a:lstStyle/>
        <a:p>
          <a:endParaRPr lang="en-US"/>
        </a:p>
      </dgm:t>
    </dgm:pt>
    <dgm:pt modelId="{5A601F79-43B3-4789-81F1-A08B5E022EEF}" type="sibTrans" cxnId="{94430745-0EDF-41BB-9321-D5417BAE8C8F}">
      <dgm:prSet/>
      <dgm:spPr/>
      <dgm:t>
        <a:bodyPr/>
        <a:lstStyle/>
        <a:p>
          <a:endParaRPr lang="en-US"/>
        </a:p>
      </dgm:t>
    </dgm:pt>
    <dgm:pt modelId="{FFEE5AFE-96A9-4216-AEAD-736DAB95F16E}">
      <dgm:prSet phldrT="[Text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১৮৯৯</a:t>
          </a:r>
          <a:endParaRPr lang="en-US" sz="3200" dirty="0">
            <a:solidFill>
              <a:srgbClr val="FF0000"/>
            </a:solidFill>
          </a:endParaRPr>
        </a:p>
      </dgm:t>
    </dgm:pt>
    <dgm:pt modelId="{97C2BAD7-5B21-4C90-8DF6-F0CB5F51128D}" type="parTrans" cxnId="{5A6F95B0-D911-4BF6-824C-CDBB60E4E351}">
      <dgm:prSet/>
      <dgm:spPr/>
      <dgm:t>
        <a:bodyPr/>
        <a:lstStyle/>
        <a:p>
          <a:endParaRPr lang="en-US"/>
        </a:p>
      </dgm:t>
    </dgm:pt>
    <dgm:pt modelId="{F8B4A940-3881-4C42-8C7E-515F35A7E9DB}" type="sibTrans" cxnId="{5A6F95B0-D911-4BF6-824C-CDBB60E4E351}">
      <dgm:prSet/>
      <dgm:spPr/>
      <dgm:t>
        <a:bodyPr/>
        <a:lstStyle/>
        <a:p>
          <a:endParaRPr lang="en-US"/>
        </a:p>
      </dgm:t>
    </dgm:pt>
    <dgm:pt modelId="{4D06A881-D7A2-4A0C-A7AF-31AA270385CE}">
      <dgm:prSet phldrT="[Text]" custT="1"/>
      <dgm:spPr>
        <a:solidFill>
          <a:schemeClr val="accent4">
            <a:lumMod val="75000"/>
          </a:schemeClr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মৃত্যু</a:t>
          </a:r>
        </a:p>
        <a:p>
          <a:r>
            <a: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১৯৭৯</a:t>
          </a:r>
          <a:endParaRPr lang="en-US" sz="3200" dirty="0">
            <a:solidFill>
              <a:srgbClr val="FF0000"/>
            </a:solidFill>
          </a:endParaRPr>
        </a:p>
      </dgm:t>
    </dgm:pt>
    <dgm:pt modelId="{140EE12C-10D9-4B18-B7AD-EFD4262D9EAF}" type="parTrans" cxnId="{B159E476-221B-4E2F-8BAD-AC68CAC454D6}">
      <dgm:prSet/>
      <dgm:spPr/>
      <dgm:t>
        <a:bodyPr/>
        <a:lstStyle/>
        <a:p>
          <a:endParaRPr lang="en-US"/>
        </a:p>
      </dgm:t>
    </dgm:pt>
    <dgm:pt modelId="{104144A4-DFC0-4BD6-A5A7-2AD12B821D21}" type="sibTrans" cxnId="{B159E476-221B-4E2F-8BAD-AC68CAC454D6}">
      <dgm:prSet/>
      <dgm:spPr/>
      <dgm:t>
        <a:bodyPr/>
        <a:lstStyle/>
        <a:p>
          <a:endParaRPr lang="en-US"/>
        </a:p>
      </dgm:t>
    </dgm:pt>
    <dgm:pt modelId="{739EA0BC-7C44-4FF3-A5BD-3BA75F14E485}">
      <dgm:prSet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300" dirty="0" smtClean="0">
              <a:solidFill>
                <a:srgbClr val="FF0000"/>
              </a:solidFill>
            </a:rPr>
            <a:t> </a:t>
          </a:r>
          <a:r>
            <a: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বনফুল</a:t>
          </a:r>
          <a:endParaRPr lang="en-MY" sz="2300" dirty="0" smtClean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A7DCF560-84A6-42C5-8BAB-09C065BEF690}" type="parTrans" cxnId="{F9D77354-C47D-46C4-B792-2F0289B33293}">
      <dgm:prSet/>
      <dgm:spPr/>
      <dgm:t>
        <a:bodyPr/>
        <a:lstStyle/>
        <a:p>
          <a:endParaRPr lang="en-US"/>
        </a:p>
      </dgm:t>
    </dgm:pt>
    <dgm:pt modelId="{1809FE28-FB25-468F-A47E-1A733D9B3CED}" type="sibTrans" cxnId="{F9D77354-C47D-46C4-B792-2F0289B33293}">
      <dgm:prSet/>
      <dgm:spPr/>
      <dgm:t>
        <a:bodyPr/>
        <a:lstStyle/>
        <a:p>
          <a:endParaRPr lang="en-US"/>
        </a:p>
      </dgm:t>
    </dgm:pt>
    <dgm:pt modelId="{1E909CD7-379E-45B8-83BC-D33F506B9704}" type="pres">
      <dgm:prSet presAssocID="{4957F3D5-6FA8-4005-A6CB-2C888636CE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2F0AE-F711-4267-9EB4-E88B32B96889}" type="pres">
      <dgm:prSet presAssocID="{9AEA1159-F30D-44A9-80B7-AC2BFA0AA34B}" presName="centerShape" presStyleLbl="node0" presStyleIdx="0" presStyleCnt="1" custScaleX="119246" custScaleY="93794"/>
      <dgm:spPr/>
      <dgm:t>
        <a:bodyPr/>
        <a:lstStyle/>
        <a:p>
          <a:endParaRPr lang="en-US"/>
        </a:p>
      </dgm:t>
    </dgm:pt>
    <dgm:pt modelId="{F8E468E3-BB42-49DF-AB49-EF561BB9EC59}" type="pres">
      <dgm:prSet presAssocID="{8F058418-E444-4AF7-A790-ACF0E7E87DDB}" presName="Name9" presStyleLbl="parChTrans1D2" presStyleIdx="0" presStyleCnt="4"/>
      <dgm:spPr/>
      <dgm:t>
        <a:bodyPr/>
        <a:lstStyle/>
        <a:p>
          <a:endParaRPr lang="en-US"/>
        </a:p>
      </dgm:t>
    </dgm:pt>
    <dgm:pt modelId="{649FC46B-6942-4E22-BC5A-B67763C71CBC}" type="pres">
      <dgm:prSet presAssocID="{8F058418-E444-4AF7-A790-ACF0E7E87DD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89B87B2-0D46-4792-BC69-63CD4F73205F}" type="pres">
      <dgm:prSet presAssocID="{704A1D41-B886-425D-ACB4-FC080097FB5B}" presName="node" presStyleLbl="node1" presStyleIdx="0" presStyleCnt="4" custScaleX="165119" custScaleY="90723" custRadScaleRad="79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1AB41-C437-417F-B9D1-D53AD26B08C7}" type="pres">
      <dgm:prSet presAssocID="{97C2BAD7-5B21-4C90-8DF6-F0CB5F51128D}" presName="Name9" presStyleLbl="parChTrans1D2" presStyleIdx="1" presStyleCnt="4"/>
      <dgm:spPr/>
      <dgm:t>
        <a:bodyPr/>
        <a:lstStyle/>
        <a:p>
          <a:endParaRPr lang="en-US"/>
        </a:p>
      </dgm:t>
    </dgm:pt>
    <dgm:pt modelId="{A360039D-1615-4557-833F-E93B16CF642F}" type="pres">
      <dgm:prSet presAssocID="{97C2BAD7-5B21-4C90-8DF6-F0CB5F51128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3720BD4-8E6B-4A07-85F8-D6111DEA58CD}" type="pres">
      <dgm:prSet presAssocID="{FFEE5AFE-96A9-4216-AEAD-736DAB95F16E}" presName="node" presStyleLbl="node1" presStyleIdx="1" presStyleCnt="4" custScaleX="141657" custScaleY="74724" custRadScaleRad="1100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1527E-B8F7-4542-B9ED-63B7EDE4D6F4}" type="pres">
      <dgm:prSet presAssocID="{A7DCF560-84A6-42C5-8BAB-09C065BEF690}" presName="Name9" presStyleLbl="parChTrans1D2" presStyleIdx="2" presStyleCnt="4"/>
      <dgm:spPr/>
      <dgm:t>
        <a:bodyPr/>
        <a:lstStyle/>
        <a:p>
          <a:endParaRPr lang="en-US"/>
        </a:p>
      </dgm:t>
    </dgm:pt>
    <dgm:pt modelId="{074D1A34-2779-45AB-B98B-EBD971523469}" type="pres">
      <dgm:prSet presAssocID="{A7DCF560-84A6-42C5-8BAB-09C065BEF69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EFA2D1B-EF0D-4BFE-826E-A6436C9EF469}" type="pres">
      <dgm:prSet presAssocID="{739EA0BC-7C44-4FF3-A5BD-3BA75F14E485}" presName="node" presStyleLbl="node1" presStyleIdx="2" presStyleCnt="4" custScaleX="171672" custScaleY="91902" custRadScaleRad="80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3FF8-0F66-422E-AC54-E558963AA123}" type="pres">
      <dgm:prSet presAssocID="{140EE12C-10D9-4B18-B7AD-EFD4262D9EAF}" presName="Name9" presStyleLbl="parChTrans1D2" presStyleIdx="3" presStyleCnt="4"/>
      <dgm:spPr/>
      <dgm:t>
        <a:bodyPr/>
        <a:lstStyle/>
        <a:p>
          <a:endParaRPr lang="en-US"/>
        </a:p>
      </dgm:t>
    </dgm:pt>
    <dgm:pt modelId="{B0B97832-3B5D-464B-98CC-09AEFFA77E8D}" type="pres">
      <dgm:prSet presAssocID="{140EE12C-10D9-4B18-B7AD-EFD4262D9EA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50A42EB-33AE-4902-8870-DF7B418AA86A}" type="pres">
      <dgm:prSet presAssocID="{4D06A881-D7A2-4A0C-A7AF-31AA270385CE}" presName="node" presStyleLbl="node1" presStyleIdx="3" presStyleCnt="4" custScaleX="140717" custScaleY="83462" custRadScaleRad="106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E5967-91F7-4BB3-98A8-A30393F2BB5F}" type="presOf" srcId="{FFEE5AFE-96A9-4216-AEAD-736DAB95F16E}" destId="{13720BD4-8E6B-4A07-85F8-D6111DEA58CD}" srcOrd="0" destOrd="0" presId="urn:microsoft.com/office/officeart/2005/8/layout/radial1"/>
    <dgm:cxn modelId="{3324C842-5851-43C5-91A0-0B1D115FE27C}" type="presOf" srcId="{140EE12C-10D9-4B18-B7AD-EFD4262D9EAF}" destId="{B0B97832-3B5D-464B-98CC-09AEFFA77E8D}" srcOrd="1" destOrd="0" presId="urn:microsoft.com/office/officeart/2005/8/layout/radial1"/>
    <dgm:cxn modelId="{25D42B0D-4A7D-47AE-A090-4300A952C47C}" type="presOf" srcId="{140EE12C-10D9-4B18-B7AD-EFD4262D9EAF}" destId="{EF213FF8-0F66-422E-AC54-E558963AA123}" srcOrd="0" destOrd="0" presId="urn:microsoft.com/office/officeart/2005/8/layout/radial1"/>
    <dgm:cxn modelId="{3500CD72-5FCE-4153-8DE3-76E263AED16C}" type="presOf" srcId="{9AEA1159-F30D-44A9-80B7-AC2BFA0AA34B}" destId="{46F2F0AE-F711-4267-9EB4-E88B32B96889}" srcOrd="0" destOrd="0" presId="urn:microsoft.com/office/officeart/2005/8/layout/radial1"/>
    <dgm:cxn modelId="{FABF045E-D916-4618-A37D-AE4C6D1D93BB}" type="presOf" srcId="{A7DCF560-84A6-42C5-8BAB-09C065BEF690}" destId="{074D1A34-2779-45AB-B98B-EBD971523469}" srcOrd="1" destOrd="0" presId="urn:microsoft.com/office/officeart/2005/8/layout/radial1"/>
    <dgm:cxn modelId="{F9D77354-C47D-46C4-B792-2F0289B33293}" srcId="{9AEA1159-F30D-44A9-80B7-AC2BFA0AA34B}" destId="{739EA0BC-7C44-4FF3-A5BD-3BA75F14E485}" srcOrd="2" destOrd="0" parTransId="{A7DCF560-84A6-42C5-8BAB-09C065BEF690}" sibTransId="{1809FE28-FB25-468F-A47E-1A733D9B3CED}"/>
    <dgm:cxn modelId="{8E34022C-3013-4DA9-9C31-3D3356423984}" type="presOf" srcId="{704A1D41-B886-425D-ACB4-FC080097FB5B}" destId="{E89B87B2-0D46-4792-BC69-63CD4F73205F}" srcOrd="0" destOrd="0" presId="urn:microsoft.com/office/officeart/2005/8/layout/radial1"/>
    <dgm:cxn modelId="{ECD5B551-225B-4DDF-9D01-89BBF3B12E94}" srcId="{4957F3D5-6FA8-4005-A6CB-2C888636CEA1}" destId="{9AEA1159-F30D-44A9-80B7-AC2BFA0AA34B}" srcOrd="0" destOrd="0" parTransId="{86743BCF-BC90-42B5-9336-0397E6D89937}" sibTransId="{F8D75657-F1DF-4A0F-8620-135E1D5F9D3E}"/>
    <dgm:cxn modelId="{E4691504-510F-4069-8169-0E78F8752F97}" type="presOf" srcId="{97C2BAD7-5B21-4C90-8DF6-F0CB5F51128D}" destId="{A360039D-1615-4557-833F-E93B16CF642F}" srcOrd="1" destOrd="0" presId="urn:microsoft.com/office/officeart/2005/8/layout/radial1"/>
    <dgm:cxn modelId="{B159E476-221B-4E2F-8BAD-AC68CAC454D6}" srcId="{9AEA1159-F30D-44A9-80B7-AC2BFA0AA34B}" destId="{4D06A881-D7A2-4A0C-A7AF-31AA270385CE}" srcOrd="3" destOrd="0" parTransId="{140EE12C-10D9-4B18-B7AD-EFD4262D9EAF}" sibTransId="{104144A4-DFC0-4BD6-A5A7-2AD12B821D21}"/>
    <dgm:cxn modelId="{D1F65ED5-A678-49C7-8018-1407E7674125}" type="presOf" srcId="{A7DCF560-84A6-42C5-8BAB-09C065BEF690}" destId="{F7D1527E-B8F7-4542-B9ED-63B7EDE4D6F4}" srcOrd="0" destOrd="0" presId="urn:microsoft.com/office/officeart/2005/8/layout/radial1"/>
    <dgm:cxn modelId="{310A8631-5760-4D25-A7DC-9EF665E03909}" type="presOf" srcId="{739EA0BC-7C44-4FF3-A5BD-3BA75F14E485}" destId="{8EFA2D1B-EF0D-4BFE-826E-A6436C9EF469}" srcOrd="0" destOrd="0" presId="urn:microsoft.com/office/officeart/2005/8/layout/radial1"/>
    <dgm:cxn modelId="{5A6F95B0-D911-4BF6-824C-CDBB60E4E351}" srcId="{9AEA1159-F30D-44A9-80B7-AC2BFA0AA34B}" destId="{FFEE5AFE-96A9-4216-AEAD-736DAB95F16E}" srcOrd="1" destOrd="0" parTransId="{97C2BAD7-5B21-4C90-8DF6-F0CB5F51128D}" sibTransId="{F8B4A940-3881-4C42-8C7E-515F35A7E9DB}"/>
    <dgm:cxn modelId="{3560C376-ACE0-4DB4-BA1F-1FF34F1D311D}" type="presOf" srcId="{4D06A881-D7A2-4A0C-A7AF-31AA270385CE}" destId="{850A42EB-33AE-4902-8870-DF7B418AA86A}" srcOrd="0" destOrd="0" presId="urn:microsoft.com/office/officeart/2005/8/layout/radial1"/>
    <dgm:cxn modelId="{A786298C-B4B2-4878-AC57-F63AD8647185}" type="presOf" srcId="{97C2BAD7-5B21-4C90-8DF6-F0CB5F51128D}" destId="{EE51AB41-C437-417F-B9D1-D53AD26B08C7}" srcOrd="0" destOrd="0" presId="urn:microsoft.com/office/officeart/2005/8/layout/radial1"/>
    <dgm:cxn modelId="{0508674D-18C9-45F1-8CE0-8AA27465BC90}" type="presOf" srcId="{8F058418-E444-4AF7-A790-ACF0E7E87DDB}" destId="{F8E468E3-BB42-49DF-AB49-EF561BB9EC59}" srcOrd="0" destOrd="0" presId="urn:microsoft.com/office/officeart/2005/8/layout/radial1"/>
    <dgm:cxn modelId="{7FEBBFC3-78D4-4824-86E6-1543247F6CBD}" type="presOf" srcId="{8F058418-E444-4AF7-A790-ACF0E7E87DDB}" destId="{649FC46B-6942-4E22-BC5A-B67763C71CBC}" srcOrd="1" destOrd="0" presId="urn:microsoft.com/office/officeart/2005/8/layout/radial1"/>
    <dgm:cxn modelId="{0C743349-F57E-41B8-9D74-7914E52FA5F4}" type="presOf" srcId="{4957F3D5-6FA8-4005-A6CB-2C888636CEA1}" destId="{1E909CD7-379E-45B8-83BC-D33F506B9704}" srcOrd="0" destOrd="0" presId="urn:microsoft.com/office/officeart/2005/8/layout/radial1"/>
    <dgm:cxn modelId="{94430745-0EDF-41BB-9321-D5417BAE8C8F}" srcId="{9AEA1159-F30D-44A9-80B7-AC2BFA0AA34B}" destId="{704A1D41-B886-425D-ACB4-FC080097FB5B}" srcOrd="0" destOrd="0" parTransId="{8F058418-E444-4AF7-A790-ACF0E7E87DDB}" sibTransId="{5A601F79-43B3-4789-81F1-A08B5E022EEF}"/>
    <dgm:cxn modelId="{E326EA43-0838-44EA-96D7-CD016296B2F7}" type="presParOf" srcId="{1E909CD7-379E-45B8-83BC-D33F506B9704}" destId="{46F2F0AE-F711-4267-9EB4-E88B32B96889}" srcOrd="0" destOrd="0" presId="urn:microsoft.com/office/officeart/2005/8/layout/radial1"/>
    <dgm:cxn modelId="{A3934A2E-BB92-4DB4-BA95-A37C46197810}" type="presParOf" srcId="{1E909CD7-379E-45B8-83BC-D33F506B9704}" destId="{F8E468E3-BB42-49DF-AB49-EF561BB9EC59}" srcOrd="1" destOrd="0" presId="urn:microsoft.com/office/officeart/2005/8/layout/radial1"/>
    <dgm:cxn modelId="{C1DDA291-3FF9-4737-AEC3-4D23C329E00B}" type="presParOf" srcId="{F8E468E3-BB42-49DF-AB49-EF561BB9EC59}" destId="{649FC46B-6942-4E22-BC5A-B67763C71CBC}" srcOrd="0" destOrd="0" presId="urn:microsoft.com/office/officeart/2005/8/layout/radial1"/>
    <dgm:cxn modelId="{88C55EAC-A4FF-4D7E-9188-880FB3D112F5}" type="presParOf" srcId="{1E909CD7-379E-45B8-83BC-D33F506B9704}" destId="{E89B87B2-0D46-4792-BC69-63CD4F73205F}" srcOrd="2" destOrd="0" presId="urn:microsoft.com/office/officeart/2005/8/layout/radial1"/>
    <dgm:cxn modelId="{6E3AE78B-3596-4773-8E50-FE38283AFFCE}" type="presParOf" srcId="{1E909CD7-379E-45B8-83BC-D33F506B9704}" destId="{EE51AB41-C437-417F-B9D1-D53AD26B08C7}" srcOrd="3" destOrd="0" presId="urn:microsoft.com/office/officeart/2005/8/layout/radial1"/>
    <dgm:cxn modelId="{CA6E6834-A692-4476-89D1-713FB4DC7E47}" type="presParOf" srcId="{EE51AB41-C437-417F-B9D1-D53AD26B08C7}" destId="{A360039D-1615-4557-833F-E93B16CF642F}" srcOrd="0" destOrd="0" presId="urn:microsoft.com/office/officeart/2005/8/layout/radial1"/>
    <dgm:cxn modelId="{2829583C-5646-4B16-84A4-14DECFD5D973}" type="presParOf" srcId="{1E909CD7-379E-45B8-83BC-D33F506B9704}" destId="{13720BD4-8E6B-4A07-85F8-D6111DEA58CD}" srcOrd="4" destOrd="0" presId="urn:microsoft.com/office/officeart/2005/8/layout/radial1"/>
    <dgm:cxn modelId="{12EF9149-643F-4D77-9ACC-0E6FA70297BC}" type="presParOf" srcId="{1E909CD7-379E-45B8-83BC-D33F506B9704}" destId="{F7D1527E-B8F7-4542-B9ED-63B7EDE4D6F4}" srcOrd="5" destOrd="0" presId="urn:microsoft.com/office/officeart/2005/8/layout/radial1"/>
    <dgm:cxn modelId="{BC3158C8-F62A-4D40-9E60-695C970AD49F}" type="presParOf" srcId="{F7D1527E-B8F7-4542-B9ED-63B7EDE4D6F4}" destId="{074D1A34-2779-45AB-B98B-EBD971523469}" srcOrd="0" destOrd="0" presId="urn:microsoft.com/office/officeart/2005/8/layout/radial1"/>
    <dgm:cxn modelId="{CC18E5BB-D5B7-48E2-9EC1-818FE2A4B1C0}" type="presParOf" srcId="{1E909CD7-379E-45B8-83BC-D33F506B9704}" destId="{8EFA2D1B-EF0D-4BFE-826E-A6436C9EF469}" srcOrd="6" destOrd="0" presId="urn:microsoft.com/office/officeart/2005/8/layout/radial1"/>
    <dgm:cxn modelId="{36B06CA8-D449-4ACA-868C-854AEFFFD2F9}" type="presParOf" srcId="{1E909CD7-379E-45B8-83BC-D33F506B9704}" destId="{EF213FF8-0F66-422E-AC54-E558963AA123}" srcOrd="7" destOrd="0" presId="urn:microsoft.com/office/officeart/2005/8/layout/radial1"/>
    <dgm:cxn modelId="{41087680-A9A3-4560-B9A1-74C213E0C37F}" type="presParOf" srcId="{EF213FF8-0F66-422E-AC54-E558963AA123}" destId="{B0B97832-3B5D-464B-98CC-09AEFFA77E8D}" srcOrd="0" destOrd="0" presId="urn:microsoft.com/office/officeart/2005/8/layout/radial1"/>
    <dgm:cxn modelId="{5185BA44-A15A-485B-8A93-E3688D28F44C}" type="presParOf" srcId="{1E909CD7-379E-45B8-83BC-D33F506B9704}" destId="{850A42EB-33AE-4902-8870-DF7B418AA86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9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0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A2FD4E-850F-45F6-8215-49AEC6930579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0FB832-55B7-4145-9A48-54407B650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114300"/>
            <a:ext cx="8890000" cy="6616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8346"/>
          <a:stretch/>
        </p:blipFill>
        <p:spPr>
          <a:xfrm>
            <a:off x="249299" y="215900"/>
            <a:ext cx="1096901" cy="111601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7531100" y="196850"/>
            <a:ext cx="1384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SHORIFUL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89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kjqXKYHox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88" y="1507033"/>
            <a:ext cx="8393373" cy="156966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3" descr="C:\Users\User\Downloads\হলুদিয়া পাখি-১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43" y="3234519"/>
            <a:ext cx="4215262" cy="3318681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5026" y="60483"/>
            <a:ext cx="6346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ফাল্গুনের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হৈমন্তি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3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kram Hossain Sir- Cam-049\Power Presentation\Digital Content\Content Related Picture\vlcsnap-2014-05-04-16h14m26s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14" y="2014181"/>
            <a:ext cx="5372977" cy="4450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0620" y="559560"/>
            <a:ext cx="324816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ownloads\চুলা-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2699" r="13590" b="27295"/>
          <a:stretch/>
        </p:blipFill>
        <p:spPr bwMode="auto">
          <a:xfrm>
            <a:off x="3200399" y="1453483"/>
            <a:ext cx="2756848" cy="1528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660" y="1692316"/>
            <a:ext cx="2715904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রাক্ষসী</a:t>
            </a:r>
            <a:endPara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660" y="3507471"/>
            <a:ext cx="2715904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বোলতা</a:t>
            </a:r>
            <a:endPara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60" y="5377218"/>
            <a:ext cx="2715904" cy="92333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পিঁপড়া</a:t>
            </a:r>
            <a:endPara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User\Downloads\বোলতা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06" y="3248161"/>
            <a:ext cx="2756848" cy="15421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5" descr="C:\Users\User\Downloads\বোলতা-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1"/>
          <a:stretch/>
        </p:blipFill>
        <p:spPr bwMode="auto">
          <a:xfrm>
            <a:off x="3316407" y="5158842"/>
            <a:ext cx="2756848" cy="1419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6482687" y="5322626"/>
            <a:ext cx="2320119" cy="92333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পরমবন্ধু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5389" y="3534766"/>
            <a:ext cx="2320119" cy="92333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শত্রু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8096" y="1678664"/>
            <a:ext cx="2320119" cy="92333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চুলা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4394" y="264026"/>
            <a:ext cx="298885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9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9927" y="232011"/>
            <a:ext cx="3057099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69" y="1625881"/>
            <a:ext cx="259307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পেটভাতায়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127844" y="1625881"/>
            <a:ext cx="259307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পেটেভাতে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7668" y="3610732"/>
            <a:ext cx="259307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সই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237026" y="3610732"/>
            <a:ext cx="259307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77668" y="5595583"/>
            <a:ext cx="259307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উনুন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237026" y="5595583"/>
            <a:ext cx="2593075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71" y="1446355"/>
            <a:ext cx="2607045" cy="1549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73" y="3286769"/>
            <a:ext cx="2589626" cy="14763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6"/>
          <a:stretch/>
        </p:blipFill>
        <p:spPr bwMode="auto">
          <a:xfrm>
            <a:off x="3350362" y="5039432"/>
            <a:ext cx="2607045" cy="15305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800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r="26258"/>
          <a:stretch/>
        </p:blipFill>
        <p:spPr>
          <a:xfrm>
            <a:off x="200663" y="1746913"/>
            <a:ext cx="3634358" cy="2954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21"/>
          <a:stretch/>
        </p:blipFill>
        <p:spPr>
          <a:xfrm>
            <a:off x="6282531" y="1746913"/>
            <a:ext cx="2751920" cy="2954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3"/>
          <a:stretch/>
        </p:blipFill>
        <p:spPr>
          <a:xfrm>
            <a:off x="4120967" y="1746913"/>
            <a:ext cx="1897696" cy="2963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614153"/>
            <a:ext cx="567746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লক্ষ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00663" y="5131563"/>
            <a:ext cx="8656734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চার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পাশে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নানা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ধরনের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প্রতিবন্ধি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পাই</a:t>
            </a:r>
            <a:r>
              <a:rPr lang="en-US" sz="3600" dirty="0" smtClean="0">
                <a:solidFill>
                  <a:schemeClr val="bg1"/>
                </a:solidFill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</a:rPr>
              <a:t>তাদের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প্রতি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সদয়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হবো</a:t>
            </a:r>
            <a:r>
              <a:rPr lang="en-US" sz="3600" dirty="0" smtClean="0">
                <a:solidFill>
                  <a:schemeClr val="bg1"/>
                </a:solidFill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33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3" y="1009935"/>
            <a:ext cx="444917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শ্রেনীর</a:t>
            </a:r>
            <a:r>
              <a:rPr lang="bn-IN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MY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4" y="2470245"/>
            <a:ext cx="7424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মিনুর </a:t>
            </a:r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সই এর নাম কি 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5181" y="1220772"/>
            <a:ext cx="444916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99" y="3295238"/>
            <a:ext cx="883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094" y="2279176"/>
            <a:ext cx="5732060" cy="22159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41439"/>
            <a:ext cx="408068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855589"/>
            <a:ext cx="4080681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শরিফুল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সাঁথিয়া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০১৭৩০১৯০৭৯</a:t>
            </a:r>
            <a:r>
              <a:rPr lang="en-US" sz="2400" dirty="0" smtClean="0">
                <a:solidFill>
                  <a:schemeClr val="bg1"/>
                </a:solidFill>
              </a:rPr>
              <a:t>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803510"/>
            <a:ext cx="4080681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মিনু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মিনু-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9" y="1759123"/>
            <a:ext cx="3344282" cy="35218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 cap="sq" cmpd="tri">
            <a:solidFill>
              <a:srgbClr val="00B0F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7" name="Picture 6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69" y="1759123"/>
            <a:ext cx="3818944" cy="3487394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627220" y="5581934"/>
            <a:ext cx="783439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0370" y="1528549"/>
            <a:ext cx="393055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370" y="3125337"/>
            <a:ext cx="4503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https://www.youtube.com/watch?v=okjqXKYHoxk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0439" y="2129051"/>
            <a:ext cx="6155140" cy="3057098"/>
            <a:chOff x="2251880" y="655093"/>
            <a:chExt cx="4885898" cy="3057098"/>
          </a:xfrm>
        </p:grpSpPr>
        <p:sp>
          <p:nvSpPr>
            <p:cNvPr id="2" name="Oval 1"/>
            <p:cNvSpPr/>
            <p:nvPr/>
          </p:nvSpPr>
          <p:spPr>
            <a:xfrm>
              <a:off x="2251880" y="655093"/>
              <a:ext cx="4885898" cy="3057098"/>
            </a:xfrm>
            <a:prstGeom prst="ellips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934269" y="1433016"/>
              <a:ext cx="3534769" cy="1446663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মিনু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2136" y="2210939"/>
            <a:ext cx="8557144" cy="3170099"/>
            <a:chOff x="382136" y="2210939"/>
            <a:chExt cx="8557144" cy="3170099"/>
          </a:xfrm>
        </p:grpSpPr>
        <p:sp>
          <p:nvSpPr>
            <p:cNvPr id="2" name="TextBox 1"/>
            <p:cNvSpPr txBox="1"/>
            <p:nvPr/>
          </p:nvSpPr>
          <p:spPr>
            <a:xfrm>
              <a:off x="491316" y="2210939"/>
              <a:ext cx="844796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লেখক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প্রতিবন্ধি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প্রতিবন্ধিদের </a:t>
              </a:r>
              <a:r>
                <a:rPr lang="bn-BD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প্রতি আমাদের দায়িত্ব কর্তব্য সম্পর্কে </a:t>
              </a:r>
              <a:r>
                <a:rPr lang="en-US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</a:t>
              </a:r>
              <a:r>
                <a:rPr lang="bn-BD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জানতে পারবে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82137" y="2265531"/>
              <a:ext cx="600501" cy="5459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82136" y="2866033"/>
              <a:ext cx="600501" cy="5459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2136" y="3466535"/>
              <a:ext cx="600501" cy="5459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82136" y="4067037"/>
              <a:ext cx="600501" cy="5459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96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450426"/>
              </p:ext>
            </p:extLst>
          </p:nvPr>
        </p:nvGraphicFramePr>
        <p:xfrm>
          <a:off x="685800" y="1787856"/>
          <a:ext cx="8035119" cy="488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4710" y="928048"/>
            <a:ext cx="4408227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2183642"/>
            <a:ext cx="201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D:\Akram Hossain Sir- Cam-049\Power Presentation\Digital Content\Image Collection\Dowon Load Pic\Minu\Minu-Koy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81" y="3610075"/>
            <a:ext cx="3350133" cy="28135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:\Akram Hossain Sir- Cam-049\Power Presentation\Digital Content\Image Collection\Dowon Load Pic\Minu\Minu-Koyl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80" y="650511"/>
            <a:ext cx="3350133" cy="2833201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Akram Hossain Sir- Cam-049\Power Presentation\Digital Content\Image Collection\Dowon Load Pic\Minu\Minu-Koyla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1" y="3610075"/>
            <a:ext cx="3605367" cy="281353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371" y="2183642"/>
            <a:ext cx="818866" cy="1938992"/>
          </a:xfrm>
          <a:prstGeom prst="rect">
            <a:avLst/>
          </a:prstGeom>
          <a:solidFill>
            <a:schemeClr val="accent6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User\Downloads\শুকতারা 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r="4774" b="6082"/>
          <a:stretch/>
        </p:blipFill>
        <p:spPr bwMode="auto">
          <a:xfrm>
            <a:off x="1473959" y="650511"/>
            <a:ext cx="3605367" cy="2802978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wnloads\হলুদিয়া পাখি-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7" y="1498978"/>
            <a:ext cx="3871453" cy="3048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ownloads\হলুদিয়া পাখি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50" y="1498978"/>
            <a:ext cx="4448432" cy="30480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7540" y="5377220"/>
            <a:ext cx="3780430" cy="70788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</TotalTime>
  <Words>158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BIKROY GURU</dc:creator>
  <cp:lastModifiedBy>BIKROY GURU</cp:lastModifiedBy>
  <cp:revision>66</cp:revision>
  <dcterms:created xsi:type="dcterms:W3CDTF">2020-03-09T16:39:15Z</dcterms:created>
  <dcterms:modified xsi:type="dcterms:W3CDTF">2020-03-14T04:56:16Z</dcterms:modified>
</cp:coreProperties>
</file>