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9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A724B-FCEB-4B8E-92BC-6CB32ABCF1CD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E80C1239-1719-470D-9EC2-635900019243}" type="pres">
      <dgm:prSet presAssocID="{A40A724B-FCEB-4B8E-92BC-6CB32ABCF1CD}" presName="cycle" presStyleCnt="0">
        <dgm:presLayoutVars>
          <dgm:dir/>
          <dgm:resizeHandles val="exact"/>
        </dgm:presLayoutVars>
      </dgm:prSet>
      <dgm:spPr/>
    </dgm:pt>
  </dgm:ptLst>
  <dgm:cxnLst>
    <dgm:cxn modelId="{4259950D-F955-49E5-BF8F-F279174B9A3F}" type="presOf" srcId="{A40A724B-FCEB-4B8E-92BC-6CB32ABCF1CD}" destId="{E80C1239-1719-470D-9EC2-635900019243}" srcOrd="0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7.jpeg"/><Relationship Id="rId5" Type="http://schemas.openxmlformats.org/officeDocument/2006/relationships/image" Target="../media/image5.jpeg"/><Relationship Id="rId10" Type="http://schemas.openxmlformats.org/officeDocument/2006/relationships/image" Target="../media/image26.jpeg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9.jpeg"/><Relationship Id="rId7" Type="http://schemas.openxmlformats.org/officeDocument/2006/relationships/diagramData" Target="../diagrams/data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0.jpeg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bn-BD" dirty="0" smtClean="0"/>
              <a:t>স্বাগতম</a:t>
            </a:r>
            <a:endParaRPr lang="en-US" dirty="0"/>
          </a:p>
        </p:txBody>
      </p:sp>
      <p:pic>
        <p:nvPicPr>
          <p:cNvPr id="4" name="Content Placeholder 3" descr="Tulip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3733800"/>
            <a:ext cx="6034617" cy="2392363"/>
          </a:xfrm>
        </p:spPr>
      </p:pic>
      <p:pic>
        <p:nvPicPr>
          <p:cNvPr id="5" name="Picture 4" descr="com 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143000"/>
            <a:ext cx="2592916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se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67000"/>
            <a:ext cx="3657600" cy="209702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808831" y="1371600"/>
            <a:ext cx="2801769" cy="1676400"/>
            <a:chOff x="5808831" y="1371600"/>
            <a:chExt cx="2801769" cy="1676400"/>
          </a:xfrm>
        </p:grpSpPr>
        <p:pic>
          <p:nvPicPr>
            <p:cNvPr id="5" name="Picture 4" descr="computer.jpg"/>
            <p:cNvPicPr>
              <a:picLocks noChangeAspect="1"/>
            </p:cNvPicPr>
            <p:nvPr/>
          </p:nvPicPr>
          <p:blipFill>
            <a:blip r:embed="rId3" cstate="print"/>
            <a:srcRect t="13502" b="12236"/>
            <a:stretch>
              <a:fillRect/>
            </a:stretch>
          </p:blipFill>
          <p:spPr>
            <a:xfrm>
              <a:off x="5808831" y="1371600"/>
              <a:ext cx="2801769" cy="1676400"/>
            </a:xfrm>
            <a:prstGeom prst="rect">
              <a:avLst/>
            </a:prstGeom>
          </p:spPr>
        </p:pic>
        <p:pic>
          <p:nvPicPr>
            <p:cNvPr id="6" name="Picture 5" descr="prim.jpg"/>
            <p:cNvPicPr>
              <a:picLocks noChangeAspect="1"/>
            </p:cNvPicPr>
            <p:nvPr/>
          </p:nvPicPr>
          <p:blipFill>
            <a:blip r:embed="rId4" cstate="print"/>
            <a:srcRect t="68374" r="56110" b="5101"/>
            <a:stretch>
              <a:fillRect/>
            </a:stretch>
          </p:blipFill>
          <p:spPr>
            <a:xfrm>
              <a:off x="6172201" y="1447800"/>
              <a:ext cx="1447800" cy="914400"/>
            </a:xfrm>
            <a:prstGeom prst="rect">
              <a:avLst/>
            </a:prstGeom>
          </p:spPr>
        </p:pic>
      </p:grpSp>
      <p:pic>
        <p:nvPicPr>
          <p:cNvPr id="7" name="Picture 6" descr="2000px-Gnome-dev-prin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4114800"/>
            <a:ext cx="2743200" cy="2743200"/>
          </a:xfrm>
          <a:prstGeom prst="rect">
            <a:avLst/>
          </a:prstGeom>
        </p:spPr>
      </p:pic>
      <p:pic>
        <p:nvPicPr>
          <p:cNvPr id="8" name="Picture 7" descr="prim.jpg"/>
          <p:cNvPicPr>
            <a:picLocks noChangeAspect="1"/>
          </p:cNvPicPr>
          <p:nvPr/>
        </p:nvPicPr>
        <p:blipFill>
          <a:blip r:embed="rId4" cstate="print"/>
          <a:srcRect t="68374" r="56110" b="5101"/>
          <a:stretch>
            <a:fillRect/>
          </a:stretch>
        </p:blipFill>
        <p:spPr>
          <a:xfrm rot="21416913">
            <a:off x="2362200" y="5486400"/>
            <a:ext cx="1676399" cy="990600"/>
          </a:xfrm>
          <a:prstGeom prst="rect">
            <a:avLst/>
          </a:prstGeom>
        </p:spPr>
      </p:pic>
      <p:sp>
        <p:nvSpPr>
          <p:cNvPr id="10" name="Circular Arrow 9"/>
          <p:cNvSpPr/>
          <p:nvPr/>
        </p:nvSpPr>
        <p:spPr>
          <a:xfrm>
            <a:off x="2667000" y="1295400"/>
            <a:ext cx="3352800" cy="2438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 rot="6102973">
            <a:off x="6157378" y="3533819"/>
            <a:ext cx="2666121" cy="15022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rot="9535819">
            <a:off x="3919745" y="5883083"/>
            <a:ext cx="1964399" cy="97585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2667000" y="0"/>
            <a:ext cx="4114800" cy="1371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81000"/>
            <a:ext cx="4648200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3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বলতো লোকটির হাতে কী?</a:t>
            </a:r>
            <a:endParaRPr lang="en-GB" sz="32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5867400"/>
            <a:ext cx="51054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36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এটা দিয়ে সে  কী করছে?</a:t>
            </a:r>
            <a:endParaRPr lang="en-GB" sz="36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400175"/>
            <a:ext cx="495300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"/>
            <a:ext cx="5105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36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চিত্রটিতে কী দেখতে পাচ্ছ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7" y="3056840"/>
            <a:ext cx="1612073" cy="1210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Right Arrow 3"/>
          <p:cNvSpPr/>
          <p:nvPr/>
        </p:nvSpPr>
        <p:spPr>
          <a:xfrm rot="19788197">
            <a:off x="2055487" y="2638292"/>
            <a:ext cx="274891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487090">
            <a:off x="1978958" y="4178481"/>
            <a:ext cx="3026448" cy="414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95400"/>
            <a:ext cx="4191000" cy="1962150"/>
          </a:xfrm>
          <a:prstGeom prst="rect">
            <a:avLst/>
          </a:prstGeom>
        </p:spPr>
      </p:pic>
      <p:pic>
        <p:nvPicPr>
          <p:cNvPr id="15" name="Picture 14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886200"/>
            <a:ext cx="4114800" cy="189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533400"/>
            <a:ext cx="655320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ওপটিক্যাল মার্ক রিডারের একটা ভিডিও দেখি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81000"/>
            <a:ext cx="34290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800" dirty="0">
              <a:solidFill>
                <a:srgbClr val="7030A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362200"/>
            <a:ext cx="7239000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3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যে সব ইনপুট ডিভাইসের কথা বলা হয়েছে, সেগুলো ছাড়া অন্য কী কী ইনপুট ডিভাইস হতে পারে  তার নাম ও একটি করে ব্যবহার লেখ।</a:t>
            </a:r>
            <a:endParaRPr lang="en-US" sz="3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0" y="2362200"/>
            <a:ext cx="1524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3200400"/>
            <a:ext cx="472276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৫টি ইনপুট ডিভাইসের নাম বল।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3810000"/>
            <a:ext cx="4419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ওএমআর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কাজ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4495800"/>
            <a:ext cx="4038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স্ক্যানারের  কাজ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438401"/>
            <a:ext cx="57912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ইনপুট ডিভাইস কাকে বলে?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1800" y="304800"/>
            <a:ext cx="3505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29000" y="3048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মূল্যায়ন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819400"/>
            <a:ext cx="84582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n-BD" sz="28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8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কি কোনো ইনপুট ডিভাইসের কথা  কল্পনা করতে পারবে যেটা  একই সাথে আউটপুট ডিভাইস হিসেবে ও কাজ করবে?   </a:t>
            </a:r>
            <a:r>
              <a:rPr lang="bn-IN" sz="2800" b="1" i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438400" y="0"/>
            <a:ext cx="3657600" cy="12192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19400" y="228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52401"/>
            <a:ext cx="5029199" cy="221599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/>
          </a:p>
        </p:txBody>
      </p:sp>
      <p:pic>
        <p:nvPicPr>
          <p:cNvPr id="3" name="Picture 2" descr="10271626_305725659583153_627026502460237674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8763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381000"/>
            <a:ext cx="5791199" cy="153888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</a:t>
            </a:r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5181600"/>
            <a:ext cx="6629400" cy="141577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মোঃ কামাল উদ্দিন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সহকারি শিক্ষক জামিরতালি আলিম মাদ্রাসা সদর ,লক্ষ্মীপুর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০১৭১২০৫৮৮৯২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kamal.lakshmipur@gmail.com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6248400" y="2286000"/>
            <a:ext cx="2667000" cy="228600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2819400"/>
            <a:ext cx="22860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শ্রেণী=৬ষ্ঠ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বিষয়=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C T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সময়=৫০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lum bright="-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7" t="6619" r="9269" b="4374"/>
          <a:stretch/>
        </p:blipFill>
        <p:spPr>
          <a:xfrm>
            <a:off x="7239000" y="228600"/>
            <a:ext cx="1600200" cy="192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Pic kam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905000"/>
            <a:ext cx="4038600" cy="3115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08" t="28650"/>
          <a:stretch/>
        </p:blipFill>
        <p:spPr>
          <a:xfrm rot="1820595" flipH="1">
            <a:off x="683953" y="1664589"/>
            <a:ext cx="2815205" cy="2374457"/>
          </a:xfrm>
          <a:prstGeom prst="rect">
            <a:avLst/>
          </a:prstGeom>
        </p:spPr>
      </p:pic>
      <p:pic>
        <p:nvPicPr>
          <p:cNvPr id="3" name="Picture 2" descr="4ce3fde59ae258b2f94b0a15b1e37a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524000"/>
            <a:ext cx="1981200" cy="1981200"/>
          </a:xfrm>
          <a:prstGeom prst="rect">
            <a:avLst/>
          </a:prstGeom>
        </p:spPr>
      </p:pic>
      <p:pic>
        <p:nvPicPr>
          <p:cNvPr id="4" name="Picture 3" descr="giphyw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2057400"/>
            <a:ext cx="3097273" cy="11850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1129058_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810000"/>
            <a:ext cx="2267857" cy="1905000"/>
          </a:xfrm>
          <a:prstGeom prst="rect">
            <a:avLst/>
          </a:prstGeom>
        </p:spPr>
      </p:pic>
      <p:pic>
        <p:nvPicPr>
          <p:cNvPr id="6" name="Picture 5" descr="2000px-Reflex_camera_numeric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4419600"/>
            <a:ext cx="1918766" cy="1384709"/>
          </a:xfrm>
          <a:prstGeom prst="rect">
            <a:avLst/>
          </a:prstGeom>
        </p:spPr>
      </p:pic>
      <p:pic>
        <p:nvPicPr>
          <p:cNvPr id="7" name="Picture 6" descr="multimedia-projector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4267200"/>
            <a:ext cx="2406037" cy="155257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33400" y="1752600"/>
            <a:ext cx="2286000" cy="2209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00400" y="3962400"/>
            <a:ext cx="27432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57800" y="1524000"/>
            <a:ext cx="4267200" cy="2438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213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8400" y="13716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6200" y="3657600"/>
            <a:ext cx="457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66800" y="304800"/>
            <a:ext cx="6705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 ছবিগুলো কোন ধরনের ডিভাইস?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83 -0.08333 C 0.16476 -0.08333 0.22083 -0.00857 0.22083 0.08333 C 0.22083 0.17523 0.16476 0.25 0.09583 0.25 C 0.02691 0.25 -0.02917 0.17523 -0.02917 0.08333 C -0.02917 -0.00857 0.02691 -0.08333 0.09583 -0.08333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-0.01111 C 0.19705 -0.01111 0.3 0.06852 0.3 0.16667 C 0.3 0.26459 0.19705 0.34445 0.07084 0.34445 C -0.05555 0.34445 -0.15833 0.26459 -0.15833 0.16667 C -0.15833 0.06852 -0.05555 -0.01111 0.07084 -0.01111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-0.00555 C 0.12569 -0.00555 0.19167 0.06922 0.19167 0.16112 C 0.19167 0.25301 0.12569 0.32778 0.04583 0.32778 C -0.03524 0.32778 -0.1 0.25301 -0.1 0.16112 C -0.1 0.06922 -0.03524 -0.00555 0.04583 -0.00555 Z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819400"/>
            <a:ext cx="6096000" cy="76944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dirty="0" smtClean="0"/>
              <a:t>   </a:t>
            </a:r>
            <a:r>
              <a:rPr lang="bn-BD" sz="4000" dirty="0" smtClean="0"/>
              <a:t>ইনপুট</a:t>
            </a:r>
            <a:r>
              <a:rPr lang="bn-BD" sz="4400" dirty="0" smtClean="0"/>
              <a:t> ডিভাইস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609600"/>
            <a:ext cx="533400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igital ca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4648200"/>
            <a:ext cx="2028092" cy="1463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08" t="28650"/>
          <a:stretch/>
        </p:blipFill>
        <p:spPr>
          <a:xfrm rot="2129120" flipH="1">
            <a:off x="1584969" y="4494931"/>
            <a:ext cx="1522195" cy="1484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7010400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8540" y="2133600"/>
            <a:ext cx="38862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 শেষে  শিক্ষার্থীরা ...............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819400"/>
            <a:ext cx="51054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। ইনপুট ডিভাইস কি বলতে পারবে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505200"/>
            <a:ext cx="62484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ইনপুট ডিভাইস গুলোর নাম বলতে পারবে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124" y="4267200"/>
            <a:ext cx="65532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3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ইনপুট ডিভাইস গুলোর বর্ণনা  দিতে  পারবে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81200" y="1143000"/>
            <a:ext cx="5105400" cy="2514600"/>
            <a:chOff x="3200400" y="1600200"/>
            <a:chExt cx="5791200" cy="3352800"/>
          </a:xfrm>
        </p:grpSpPr>
        <p:pic>
          <p:nvPicPr>
            <p:cNvPr id="3" name="Picture 2" descr="com.jpg"/>
            <p:cNvPicPr>
              <a:picLocks noChangeAspect="1"/>
            </p:cNvPicPr>
            <p:nvPr/>
          </p:nvPicPr>
          <p:blipFill>
            <a:blip r:embed="rId2" cstate="print"/>
            <a:srcRect l="16217" t="17021" r="14571" b="29483"/>
            <a:stretch>
              <a:fillRect/>
            </a:stretch>
          </p:blipFill>
          <p:spPr>
            <a:xfrm>
              <a:off x="3200400" y="1600200"/>
              <a:ext cx="5791200" cy="3352800"/>
            </a:xfrm>
            <a:prstGeom prst="rect">
              <a:avLst/>
            </a:prstGeom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8635" y="1981200"/>
              <a:ext cx="4809565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4" descr="k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62400"/>
            <a:ext cx="8915400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6100" y="2038350"/>
            <a:ext cx="281940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AMAR DESH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0"/>
            <a:ext cx="746760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সব যন্ত্রের মা্ধ্যমে কম্পিটারে  তথ্য প্রবেশ করানো হয় সে সব যন্ত্রকে গুলোকে ইনপুট ডিভাইস বলে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15000" y="1371600"/>
            <a:ext cx="1488467" cy="1488467"/>
            <a:chOff x="4806324" y="44026"/>
            <a:chExt cx="1488467" cy="1488467"/>
          </a:xfrm>
        </p:grpSpPr>
        <p:sp>
          <p:nvSpPr>
            <p:cNvPr id="3" name="Rectangle 2"/>
            <p:cNvSpPr/>
            <p:nvPr/>
          </p:nvSpPr>
          <p:spPr>
            <a:xfrm>
              <a:off x="4806324" y="44026"/>
              <a:ext cx="1488467" cy="1488467"/>
            </a:xfrm>
            <a:prstGeom prst="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4806324" y="44026"/>
              <a:ext cx="1488467" cy="1488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690" tIns="59690" rIns="59690" bIns="5969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7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15000" y="4419600"/>
            <a:ext cx="2230468" cy="1926672"/>
            <a:chOff x="5335983" y="3102528"/>
            <a:chExt cx="2230468" cy="1926672"/>
          </a:xfrm>
        </p:grpSpPr>
        <p:sp>
          <p:nvSpPr>
            <p:cNvPr id="6" name="Rectangle 5"/>
            <p:cNvSpPr/>
            <p:nvPr/>
          </p:nvSpPr>
          <p:spPr>
            <a:xfrm>
              <a:off x="5335983" y="3102528"/>
              <a:ext cx="2230468" cy="1926672"/>
            </a:xfrm>
            <a:prstGeom prst="rect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335983" y="3102528"/>
              <a:ext cx="2230468" cy="1926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09800" y="4876800"/>
            <a:ext cx="1488467" cy="1488467"/>
            <a:chOff x="3349016" y="4529158"/>
            <a:chExt cx="1488467" cy="1488467"/>
          </a:xfrm>
        </p:grpSpPr>
        <p:sp>
          <p:nvSpPr>
            <p:cNvPr id="9" name="Rectangle 8"/>
            <p:cNvSpPr/>
            <p:nvPr/>
          </p:nvSpPr>
          <p:spPr>
            <a:xfrm>
              <a:off x="3349016" y="4529158"/>
              <a:ext cx="1488467" cy="1488467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3349016" y="4529158"/>
              <a:ext cx="1488467" cy="1488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690" tIns="59690" rIns="59690" bIns="5969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7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19200" y="2743200"/>
            <a:ext cx="1676400" cy="1295400"/>
            <a:chOff x="544367" y="2815997"/>
            <a:chExt cx="2601468" cy="1488467"/>
          </a:xfrm>
        </p:grpSpPr>
        <p:sp>
          <p:nvSpPr>
            <p:cNvPr id="12" name="Rectangle 11"/>
            <p:cNvSpPr/>
            <p:nvPr/>
          </p:nvSpPr>
          <p:spPr>
            <a:xfrm>
              <a:off x="544367" y="2815997"/>
              <a:ext cx="2601468" cy="1488467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544367" y="2815997"/>
              <a:ext cx="2601468" cy="1488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533400"/>
            <a:ext cx="1945667" cy="2098067"/>
            <a:chOff x="1434508" y="-565574"/>
            <a:chExt cx="1945667" cy="2098067"/>
          </a:xfrm>
        </p:grpSpPr>
        <p:sp>
          <p:nvSpPr>
            <p:cNvPr id="15" name="Rectangle 14"/>
            <p:cNvSpPr/>
            <p:nvPr/>
          </p:nvSpPr>
          <p:spPr>
            <a:xfrm>
              <a:off x="1434508" y="-565574"/>
              <a:ext cx="1945667" cy="2098067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1891708" y="44026"/>
              <a:ext cx="1488467" cy="1488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690" tIns="59690" rIns="59690" bIns="5969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7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Circular Arrow 17"/>
          <p:cNvSpPr/>
          <p:nvPr/>
        </p:nvSpPr>
        <p:spPr>
          <a:xfrm>
            <a:off x="3505200" y="609600"/>
            <a:ext cx="2438400" cy="1905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90435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>
            <a:off x="6705600" y="2590800"/>
            <a:ext cx="914400" cy="2057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Left Arrow 19"/>
          <p:cNvSpPr/>
          <p:nvPr/>
        </p:nvSpPr>
        <p:spPr>
          <a:xfrm rot="5400000">
            <a:off x="3962400" y="4419600"/>
            <a:ext cx="1295400" cy="2971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Left Arrow 20"/>
          <p:cNvSpPr/>
          <p:nvPr/>
        </p:nvSpPr>
        <p:spPr>
          <a:xfrm rot="8838414">
            <a:off x="116642" y="3902920"/>
            <a:ext cx="1848777" cy="26670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 rot="12965359">
            <a:off x="992959" y="473505"/>
            <a:ext cx="1366881" cy="27818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0" y="3352800"/>
            <a:ext cx="32766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ইনপুট ডিভাইস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9144000" cy="1154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।কয়েকটি ইনপুট ডিভাইসের ছবি নিচে দেওয়া হল ছবি দেখে  - ডিভাইস গুলোর নাম লিখ।</a:t>
            </a:r>
          </a:p>
          <a:p>
            <a:endParaRPr lang="en-US" sz="5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228600"/>
            <a:ext cx="28956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2142572" cy="1601038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giphyw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048378"/>
            <a:ext cx="2032000" cy="1304422"/>
          </a:xfrm>
          <a:prstGeom prst="rect">
            <a:avLst/>
          </a:prstGeom>
        </p:spPr>
      </p:pic>
      <p:pic>
        <p:nvPicPr>
          <p:cNvPr id="6" name="Picture 5" descr="video2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9349" y="1754274"/>
            <a:ext cx="1674726" cy="1674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08" t="28650"/>
          <a:stretch/>
        </p:blipFill>
        <p:spPr>
          <a:xfrm rot="2129120" flipH="1">
            <a:off x="307595" y="3621560"/>
            <a:ext cx="1522195" cy="1484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92" t="11155" r="19425"/>
          <a:stretch>
            <a:fillRect/>
          </a:stretch>
        </p:blipFill>
        <p:spPr>
          <a:xfrm>
            <a:off x="2286000" y="3657600"/>
            <a:ext cx="1752600" cy="1592117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67" t="11338" r="18176"/>
          <a:stretch/>
        </p:blipFill>
        <p:spPr>
          <a:xfrm>
            <a:off x="4572000" y="3657600"/>
            <a:ext cx="1982427" cy="1492827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digital cam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0" y="3597309"/>
            <a:ext cx="2028092" cy="14636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5306229"/>
            <a:ext cx="1750581" cy="1323171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419040"/>
            <a:ext cx="1612073" cy="1210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5334000"/>
            <a:ext cx="1574475" cy="110083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-228600" y="990600"/>
            <a:ext cx="1600200" cy="6858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কীবোর্ড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 rot="3528966">
            <a:off x="1423210" y="461333"/>
            <a:ext cx="582579" cy="1161587"/>
          </a:xfrm>
          <a:prstGeom prst="downArrow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3417212">
            <a:off x="2020892" y="477158"/>
            <a:ext cx="457200" cy="1797198"/>
          </a:xfrm>
          <a:prstGeom prst="downArrow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-533400" y="1676400"/>
            <a:ext cx="2286000" cy="914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জয়স্টিক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 rot="2849076">
            <a:off x="2629590" y="368923"/>
            <a:ext cx="457200" cy="2994201"/>
          </a:xfrm>
          <a:prstGeom prst="downArrow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-685800" y="2590800"/>
            <a:ext cx="3200400" cy="9906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1696800">
            <a:off x="3335188" y="686226"/>
            <a:ext cx="457200" cy="3084534"/>
          </a:xfrm>
          <a:prstGeom prst="downArrow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rot="184269">
            <a:off x="-197921" y="3527437"/>
            <a:ext cx="3708025" cy="124470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267200" y="1066800"/>
            <a:ext cx="457200" cy="2209800"/>
          </a:xfrm>
          <a:prstGeom prst="downArrow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28421" y="3244334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মাইক্রোফোন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81400" y="3352800"/>
            <a:ext cx="1981200" cy="1066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মাইক্রোফোন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38600" y="4572000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ওয়েবক্যাম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05200" y="4419600"/>
            <a:ext cx="2286000" cy="106680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ওয়েবক্যাম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62400" y="5791200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733800" y="5562600"/>
            <a:ext cx="2057400" cy="762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Down Arrow 23"/>
          <p:cNvSpPr/>
          <p:nvPr/>
        </p:nvSpPr>
        <p:spPr>
          <a:xfrm rot="19680871">
            <a:off x="5271171" y="629076"/>
            <a:ext cx="457200" cy="3346306"/>
          </a:xfrm>
          <a:prstGeom prst="downArrow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510398">
            <a:off x="5665425" y="3825666"/>
            <a:ext cx="3400198" cy="1312575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ক্যামেরা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553200" y="2590800"/>
            <a:ext cx="2362200" cy="10668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বারকোড রিডার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Down Arrow 28"/>
          <p:cNvSpPr/>
          <p:nvPr/>
        </p:nvSpPr>
        <p:spPr>
          <a:xfrm rot="19460156">
            <a:off x="6038150" y="714843"/>
            <a:ext cx="457200" cy="2175261"/>
          </a:xfrm>
          <a:prstGeom prst="downArrow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858000" y="1676400"/>
            <a:ext cx="2438400" cy="914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এম আর 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Down Arrow 31"/>
          <p:cNvSpPr/>
          <p:nvPr/>
        </p:nvSpPr>
        <p:spPr>
          <a:xfrm rot="19356238">
            <a:off x="6641223" y="759986"/>
            <a:ext cx="457200" cy="1370492"/>
          </a:xfrm>
          <a:prstGeom prst="downArrow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772400" y="914400"/>
            <a:ext cx="1207393" cy="6858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Down Arrow 35"/>
          <p:cNvSpPr/>
          <p:nvPr/>
        </p:nvSpPr>
        <p:spPr>
          <a:xfrm rot="19103683">
            <a:off x="7186703" y="353618"/>
            <a:ext cx="524727" cy="994121"/>
          </a:xfrm>
          <a:prstGeom prst="downArrow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Diagram 2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0" name="Rectangular Callout 29"/>
          <p:cNvSpPr/>
          <p:nvPr/>
        </p:nvSpPr>
        <p:spPr>
          <a:xfrm>
            <a:off x="2438400" y="19050"/>
            <a:ext cx="4648200" cy="12192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743200" y="57150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 </a:t>
            </a:r>
            <a:r>
              <a:rPr lang="bn-IN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bn-IN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নাম</a:t>
            </a:r>
            <a:endParaRPr lang="en-US" sz="32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9" grpId="0" animBg="1"/>
      <p:bldP spid="21" grpId="0" animBg="1"/>
      <p:bldP spid="23" grpId="0" animBg="1"/>
      <p:bldP spid="23" grpId="1" animBg="1"/>
      <p:bldP spid="24" grpId="0" animBg="1"/>
      <p:bldP spid="26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242</Words>
  <Application>Microsoft Office PowerPoint</Application>
  <PresentationFormat>On-screen Show (4:3)</PresentationFormat>
  <Paragraphs>51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Kamal</dc:creator>
  <cp:lastModifiedBy>Kamal</cp:lastModifiedBy>
  <cp:revision>95</cp:revision>
  <dcterms:created xsi:type="dcterms:W3CDTF">2006-08-16T00:00:00Z</dcterms:created>
  <dcterms:modified xsi:type="dcterms:W3CDTF">2020-03-13T13:11:28Z</dcterms:modified>
</cp:coreProperties>
</file>