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9" r:id="rId8"/>
    <p:sldId id="270" r:id="rId9"/>
    <p:sldId id="268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8989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564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362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186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1871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4483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5495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0023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099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711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645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916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204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324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371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537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369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4EEAD2-4087-4A48-BA0D-C58090FF47F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21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6036" y="928048"/>
            <a:ext cx="39181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প্রভাত</a:t>
            </a:r>
            <a:endParaRPr lang="en-US" sz="6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বৃন্দ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12" y="675249"/>
            <a:ext cx="6687063" cy="55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61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684" y="777922"/>
            <a:ext cx="10781731" cy="51706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১।ধানসিঁড়ি কিসের নাম?</a:t>
            </a:r>
          </a:p>
          <a:p>
            <a:pPr algn="just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২।আবার আসিব ফিরে কবিতাটি কোন কাব্য গ্রন্থ থেকে নেয়া হয়েছে?</a:t>
            </a:r>
          </a:p>
          <a:p>
            <a:pPr algn="just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৩।কবি কাকে ভালোবেসে আবার ফিরে আসতে চান?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04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875" y="647114"/>
            <a:ext cx="10452294" cy="56938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 কবিতায় কবি কোন কোন প্রাণীর কথা উল্লেখ করেছেন? </a:t>
            </a:r>
          </a:p>
          <a:p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87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3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6" y="723315"/>
            <a:ext cx="9889587" cy="550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1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099" y="-1"/>
            <a:ext cx="11240086" cy="5355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পরিচিতিঃ</a:t>
            </a:r>
          </a:p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নামঃনুরুল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শিক্ষক,আইডি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৫২৪</a:t>
            </a:r>
          </a:p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চাঁদ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bn-BD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রামানন্দি,সদর,লক্ষ্মীপুর।</a:t>
            </a:r>
          </a:p>
        </p:txBody>
      </p:sp>
    </p:spTree>
    <p:extLst>
      <p:ext uri="{BB962C8B-B14F-4D97-AF65-F5344CB8AC3E}">
        <p14:creationId xmlns:p14="http://schemas.microsoft.com/office/powerpoint/2010/main" xmlns="" val="18877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081" y="423081"/>
            <a:ext cx="11518710" cy="267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3066" y="518621"/>
            <a:ext cx="10911281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(পদ্যাংশ)</a:t>
            </a:r>
            <a:endParaRPr lang="en-US" sz="9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  <a:endParaRPr lang="bn-BD" sz="9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3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ibonanond das  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585" y="604911"/>
            <a:ext cx="6457072" cy="55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48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331" y="818867"/>
            <a:ext cx="10952854" cy="40626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3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2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9994" y="661181"/>
            <a:ext cx="10705514" cy="4708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আবৃতি করতে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বাক্য গঠন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18585" y="2926080"/>
            <a:ext cx="30526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জন্মঃ১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৮৯৯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88923" y="4178105"/>
            <a:ext cx="336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মিত্যু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১৯৫৪ খ্রিঃ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4873" y="5500469"/>
            <a:ext cx="3882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জীবনান্দ দাশ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4911" y="647115"/>
            <a:ext cx="4515729" cy="12520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উপস্থাপনঃ</a:t>
            </a:r>
            <a:endParaRPr lang="bn-BD" sz="7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5046" y="844062"/>
            <a:ext cx="261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5" name="Picture 14" descr="Jibonanond das  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9" y="2181224"/>
            <a:ext cx="2457157" cy="33529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34905" y="2405575"/>
            <a:ext cx="3108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১৯২১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বিশ্ববিদ্যায়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ংরেজিতে এম এ পাস করেন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rab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15" y="1688123"/>
            <a:ext cx="4231588" cy="3169607"/>
          </a:xfrm>
          <a:prstGeom prst="rect">
            <a:avLst/>
          </a:prstGeom>
        </p:spPr>
      </p:pic>
      <p:pic>
        <p:nvPicPr>
          <p:cNvPr id="3" name="Picture 2" descr="adarsh pat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43" y="982979"/>
            <a:ext cx="6943311" cy="4081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092" y="956603"/>
            <a:ext cx="689316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শব্দার্থ ও বাক্য গঠন করঃ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১।নবান্ন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২।ডাঙা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৩।সুদর্শন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403</TotalTime>
  <Words>127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98</cp:revision>
  <dcterms:created xsi:type="dcterms:W3CDTF">2020-03-09T12:10:04Z</dcterms:created>
  <dcterms:modified xsi:type="dcterms:W3CDTF">2020-03-14T06:48:56Z</dcterms:modified>
</cp:coreProperties>
</file>