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74" r:id="rId2"/>
    <p:sldId id="259" r:id="rId3"/>
    <p:sldId id="256" r:id="rId4"/>
    <p:sldId id="269" r:id="rId5"/>
    <p:sldId id="272" r:id="rId6"/>
    <p:sldId id="275" r:id="rId7"/>
    <p:sldId id="271" r:id="rId8"/>
    <p:sldId id="260" r:id="rId9"/>
    <p:sldId id="258" r:id="rId10"/>
    <p:sldId id="277" r:id="rId11"/>
    <p:sldId id="261" r:id="rId12"/>
    <p:sldId id="262" r:id="rId13"/>
    <p:sldId id="264" r:id="rId14"/>
    <p:sldId id="268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EB2B-2ECA-4FE3-BE2F-89F92E04D57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F826A-CE05-49A0-BFEC-993BA1418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F826A-CE05-49A0-BFEC-993BA141823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D40B33DE-1124-4F18-AA66-E2AE3316727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0B33DE-1124-4F18-AA66-E2AE3316727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0B33DE-1124-4F18-AA66-E2AE3316727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0B33DE-1124-4F18-AA66-E2AE3316727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D40B33DE-1124-4F18-AA66-E2AE3316727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0B33DE-1124-4F18-AA66-E2AE3316727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0B33DE-1124-4F18-AA66-E2AE3316727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0B33DE-1124-4F18-AA66-E2AE3316727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0B33DE-1124-4F18-AA66-E2AE3316727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D40B33DE-1124-4F18-AA66-E2AE3316727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D40B33DE-1124-4F18-AA66-E2AE3316727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40B33DE-1124-4F18-AA66-E2AE3316727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5910" y="509664"/>
            <a:ext cx="5103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eceived_257438480598777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1797">
            <a:off x="2240351" y="1904615"/>
            <a:ext cx="7506398" cy="4790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082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7568" y="1847852"/>
            <a:ext cx="123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প্রচ্ছন্ন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5769" y="1927265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950" y="3161504"/>
            <a:ext cx="1812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অব্যাহতি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7039" y="3150032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মুত্তি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5675" y="4364526"/>
            <a:ext cx="1771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কারদানি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6700" y="4350326"/>
            <a:ext cx="161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বাহাদুরি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5525" y="5523985"/>
            <a:ext cx="2076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3375" y="5429251"/>
            <a:ext cx="2266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 ভরানো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000"/>
          <a:stretch/>
        </p:blipFill>
        <p:spPr>
          <a:xfrm>
            <a:off x="5181600" y="1862053"/>
            <a:ext cx="1066800" cy="1047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264" y="3105151"/>
            <a:ext cx="1389611" cy="1067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008" y="4286250"/>
            <a:ext cx="1434293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3901" y="5436525"/>
            <a:ext cx="1504951" cy="9975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81694" y="318258"/>
            <a:ext cx="1914307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9484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5425" y="342901"/>
            <a:ext cx="260985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149" y="6056306"/>
            <a:ext cx="625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প্রচ্ছন্ন, অব্যাহতি, কারদানি, উদর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র্তি অর্থ লিখ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62350" y="971550"/>
            <a:ext cx="45339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6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533" y="371637"/>
            <a:ext cx="177132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7568" y="1847852"/>
            <a:ext cx="123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প্রচ্ছন্ন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5769" y="1927265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950" y="3161504"/>
            <a:ext cx="1812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অব্যাহতি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7039" y="3150032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মুত্তি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5675" y="4364526"/>
            <a:ext cx="1771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কারদানি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6700" y="4350326"/>
            <a:ext cx="161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বাহাদুরি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5525" y="5523985"/>
            <a:ext cx="2076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3375" y="5429251"/>
            <a:ext cx="2266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 ভরানো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000"/>
          <a:stretch/>
        </p:blipFill>
        <p:spPr>
          <a:xfrm>
            <a:off x="5181600" y="1862053"/>
            <a:ext cx="1066800" cy="1047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264" y="3105151"/>
            <a:ext cx="1389611" cy="1067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008" y="4286250"/>
            <a:ext cx="1434293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3901" y="5436525"/>
            <a:ext cx="1504951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4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2555" y="166250"/>
            <a:ext cx="3257551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5859" y="5772150"/>
            <a:ext cx="644514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পড়ার গুরুত্ব সম্পর্কে লিখ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20466" y="1171576"/>
            <a:ext cx="4229100" cy="47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93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002" y="245660"/>
            <a:ext cx="9662615" cy="6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7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741" y="513471"/>
            <a:ext cx="2266951" cy="110799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886" y="3429001"/>
            <a:ext cx="10906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প্রমথ চৌধুরী কোথায় জন্মগ্রহণ করেন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ভাঁড়েও ভবানী,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স্বশিক্ষিত, জীর্ণ শব্দের অর্থ বল।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বই পড়ার গুরুত্ব বল।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‘আমাদের প্রচলিত শিক্ষা ব্যবস্থায় শিক্ষা মানেই সার্টিফিকেট লাভকে বুঝায়’- সংক্ষেপে বল।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08526" y="414940"/>
            <a:ext cx="2968399" cy="38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8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7705" y="552500"/>
            <a:ext cx="5296593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125415" y="3429000"/>
            <a:ext cx="9537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‘প্রচলিত শিক্ষা কিভাবে স্বশিক্ষিত হবার শক্তি নষ্ট করে দেয়’- এ সম্পর্কে তোমার মতামত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0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3226" y="458558"/>
            <a:ext cx="57255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G_20190627_080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4560" y="2405575"/>
            <a:ext cx="7047914" cy="3854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155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2005" y="197325"/>
            <a:ext cx="4459459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2474" y="2641581"/>
            <a:ext cx="11588103" cy="4216539"/>
            <a:chOff x="265847" y="2408831"/>
            <a:chExt cx="11798774" cy="4216539"/>
          </a:xfrm>
        </p:grpSpPr>
        <p:sp>
          <p:nvSpPr>
            <p:cNvPr id="4" name="TextBox 3"/>
            <p:cNvSpPr txBox="1"/>
            <p:nvPr/>
          </p:nvSpPr>
          <p:spPr>
            <a:xfrm>
              <a:off x="265847" y="2408831"/>
              <a:ext cx="6067825" cy="4216539"/>
            </a:xfrm>
            <a:prstGeom prst="rect">
              <a:avLst/>
            </a:prstGeom>
            <a:no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2800" dirty="0" smtClean="0">
                <a:latin typeface="NikoshBAN" pitchFamily="2" charset="0"/>
                <a:ea typeface="NikoshBAN" pitchFamily="2" charset="0"/>
                <a:cs typeface="NikoshBAN" pitchFamily="2" charset="0"/>
              </a:endParaRPr>
            </a:p>
            <a:p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আরমিন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জাহান</a:t>
              </a:r>
              <a:endParaRPr lang="en-US" sz="4000" dirty="0" smtClean="0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endParaRPr>
            </a:p>
            <a:p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সহকারি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  (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)</a:t>
              </a:r>
            </a:p>
            <a:p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সম্মিলনি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বালিকা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বিদ্যালয়</a:t>
              </a:r>
              <a:endParaRPr lang="en-US" sz="4000" dirty="0" smtClean="0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endParaRPr>
            </a:p>
            <a:p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কৃষ্ণনগর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 ,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ঝিকরগাছা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,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যশোর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।</a:t>
              </a:r>
            </a:p>
            <a:p>
              <a:endParaRPr lang="bn-BD" sz="4000" dirty="0" smtClean="0">
                <a:latin typeface="NikoshBAN" pitchFamily="2" charset="0"/>
                <a:ea typeface="NikoshBAN" pitchFamily="2" charset="0"/>
                <a:cs typeface="NikoshBAN" pitchFamily="2" charset="0"/>
              </a:endParaRPr>
            </a:p>
            <a:p>
              <a:endParaRPr lang="en-US" sz="4000" dirty="0" smtClean="0">
                <a:latin typeface="NikoshBAN" pitchFamily="2" charset="0"/>
                <a:ea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27136" y="2429302"/>
              <a:ext cx="5737485" cy="3170099"/>
            </a:xfrm>
            <a:prstGeom prst="rect">
              <a:avLst/>
            </a:prstGeom>
            <a:no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নবম</a:t>
              </a:r>
            </a:p>
            <a:p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</a:t>
              </a:r>
            </a:p>
            <a:p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/০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/২০১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19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1847" y="1252025"/>
            <a:ext cx="7202659" cy="52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76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1" y="304802"/>
            <a:ext cx="5695951" cy="1015663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9100" y="2457451"/>
            <a:ext cx="2914651" cy="132343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পড়া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4808" y="3975589"/>
            <a:ext cx="3881218" cy="101566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প্রমথ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0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877" y="1803961"/>
            <a:ext cx="10336383" cy="3046988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শৌখিন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‘পাশ করা ও শিক্ষিত হওয়া এক বস্তু নয়, এ সত্য স্বীকার করতে আমরা কুন্ঠিত হয়’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কথাটির তাৎপর্য বিশ্লেষণ করতে পারবে।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266" y="237872"/>
            <a:ext cx="3441469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0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4" y="1963234"/>
            <a:ext cx="2759229" cy="3080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val 4"/>
          <p:cNvSpPr/>
          <p:nvPr/>
        </p:nvSpPr>
        <p:spPr>
          <a:xfrm>
            <a:off x="5183984" y="265725"/>
            <a:ext cx="236220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29660" y="1830668"/>
            <a:ext cx="236220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পৈতৃক নিবাসঃ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92447" y="4110698"/>
            <a:ext cx="236220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এম,এ, পাশঃ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64032" y="5172095"/>
            <a:ext cx="236220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ছদ্ম নামঃ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64668" y="1467296"/>
            <a:ext cx="236220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49967" y="3830065"/>
            <a:ext cx="236220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927" y="366934"/>
            <a:ext cx="3291840" cy="8309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1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349" y="1962150"/>
            <a:ext cx="2533651" cy="2609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/>
          <p:cNvSpPr/>
          <p:nvPr/>
        </p:nvSpPr>
        <p:spPr>
          <a:xfrm>
            <a:off x="5162549" y="171450"/>
            <a:ext cx="2305051" cy="158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৭ই আগস্ট ১৮৬৮ খ্রীঃ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867649" y="1504950"/>
            <a:ext cx="2305051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 জেলার হরিপুর গ্রাম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62849" y="3543300"/>
            <a:ext cx="2305051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১৮৯০ সাল কলকাতা বিশ্ববিদ্যালয়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43500" y="4953000"/>
            <a:ext cx="2305051" cy="1676400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47900" y="1085850"/>
            <a:ext cx="2305051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২রা সেপ্টেম্বর ১৯৪৬ 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1700" y="3600450"/>
            <a:ext cx="2305051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বীরবলের হালখাতা,রায়তের কথা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0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850" y="304801"/>
            <a:ext cx="310515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1901" y="381001"/>
            <a:ext cx="394335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584"/>
          <a:stretch/>
        </p:blipFill>
        <p:spPr>
          <a:xfrm rot="5400000">
            <a:off x="727179" y="1896413"/>
            <a:ext cx="4871491" cy="4317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07" r="44551"/>
          <a:stretch/>
        </p:blipFill>
        <p:spPr>
          <a:xfrm rot="5400000">
            <a:off x="6834268" y="1887517"/>
            <a:ext cx="4799347" cy="43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2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301" y="4629150"/>
            <a:ext cx="2897679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400300"/>
            <a:ext cx="2838451" cy="2057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3148" y="419102"/>
            <a:ext cx="2871701" cy="1828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1950" y="876301"/>
            <a:ext cx="1428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শৌখিন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076701" y="971550"/>
            <a:ext cx="971551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89426" y="876301"/>
            <a:ext cx="171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রুচিবান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8477251" y="1028700"/>
            <a:ext cx="9525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250" y="2838452"/>
            <a:ext cx="1428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উদ্বাহু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133850" y="2971800"/>
            <a:ext cx="971551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711000" y="2914651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ঊর্ধ্ববাহু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8591551" y="3048000"/>
            <a:ext cx="9525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02425" y="5314951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81450" y="5372100"/>
            <a:ext cx="971551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45640" y="5410201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8687851" y="5562600"/>
            <a:ext cx="9525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348" y="205716"/>
            <a:ext cx="1914307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8782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473</TotalTime>
  <Words>263</Words>
  <Application>Microsoft Office PowerPoint</Application>
  <PresentationFormat>Custom</PresentationFormat>
  <Paragraphs>74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Khalisur Rahman</dc:creator>
  <cp:lastModifiedBy>Armin  Jahan</cp:lastModifiedBy>
  <cp:revision>239</cp:revision>
  <dcterms:created xsi:type="dcterms:W3CDTF">2015-04-23T17:35:11Z</dcterms:created>
  <dcterms:modified xsi:type="dcterms:W3CDTF">2020-03-13T17:26:51Z</dcterms:modified>
</cp:coreProperties>
</file>