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66" r:id="rId4"/>
    <p:sldId id="258" r:id="rId5"/>
    <p:sldId id="270" r:id="rId6"/>
    <p:sldId id="272" r:id="rId7"/>
    <p:sldId id="268" r:id="rId8"/>
    <p:sldId id="261" r:id="rId9"/>
    <p:sldId id="271" r:id="rId10"/>
    <p:sldId id="269" r:id="rId11"/>
    <p:sldId id="274" r:id="rId12"/>
    <p:sldId id="273" r:id="rId13"/>
    <p:sldId id="267" r:id="rId14"/>
    <p:sldId id="262" r:id="rId15"/>
    <p:sldId id="263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0EE21-5804-4DDF-B74A-25202564C00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DE273-057A-4522-9F0E-44D5F2CF2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45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BA95E38-A84E-4B43-8A4F-CF3A4A8F480E}"/>
              </a:ext>
            </a:extLst>
          </p:cNvPr>
          <p:cNvSpPr/>
          <p:nvPr/>
        </p:nvSpPr>
        <p:spPr>
          <a:xfrm>
            <a:off x="685800" y="457200"/>
            <a:ext cx="8153400" cy="624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0376A5-8F13-45BB-A073-7AEA3BCAD1DF}"/>
              </a:ext>
            </a:extLst>
          </p:cNvPr>
          <p:cNvSpPr txBox="1"/>
          <p:nvPr/>
        </p:nvSpPr>
        <p:spPr>
          <a:xfrm>
            <a:off x="1905000" y="152400"/>
            <a:ext cx="4940808" cy="186204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F192240-374B-4281-A242-E49C6A1C99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3397" y="2209800"/>
            <a:ext cx="8153401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25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1524B0-DF1D-4123-A76A-6A961FE4EA31}"/>
              </a:ext>
            </a:extLst>
          </p:cNvPr>
          <p:cNvSpPr txBox="1"/>
          <p:nvPr/>
        </p:nvSpPr>
        <p:spPr>
          <a:xfrm>
            <a:off x="1219200" y="152400"/>
            <a:ext cx="67056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as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EB750B-CF71-42C3-980C-3E4FF3B3136D}"/>
              </a:ext>
            </a:extLst>
          </p:cNvPr>
          <p:cNvSpPr txBox="1"/>
          <p:nvPr/>
        </p:nvSpPr>
        <p:spPr>
          <a:xfrm>
            <a:off x="578874" y="1524000"/>
            <a:ext cx="8001000" cy="21236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েষ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দিবস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95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242601-BCE0-435E-87B8-4A859E7ADF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38200"/>
            <a:ext cx="8084936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024883-98E3-422F-B2AA-52B15CAA32DB}"/>
              </a:ext>
            </a:extLst>
          </p:cNvPr>
          <p:cNvSpPr txBox="1"/>
          <p:nvPr/>
        </p:nvSpPr>
        <p:spPr>
          <a:xfrm>
            <a:off x="2133600" y="457200"/>
            <a:ext cx="4876800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6272FA-63E6-4C62-9CB4-6588796DCD9A}"/>
              </a:ext>
            </a:extLst>
          </p:cNvPr>
          <p:cNvSpPr txBox="1"/>
          <p:nvPr/>
        </p:nvSpPr>
        <p:spPr>
          <a:xfrm>
            <a:off x="781050" y="3200400"/>
            <a:ext cx="7581900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সহজে ও দ্রুত টাকা স্থানান্তরের উপায় গুলো বর্ণনা কর।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43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15FF8F3-7439-4678-931C-1363180186BD}"/>
              </a:ext>
            </a:extLst>
          </p:cNvPr>
          <p:cNvSpPr txBox="1"/>
          <p:nvPr/>
        </p:nvSpPr>
        <p:spPr>
          <a:xfrm>
            <a:off x="990600" y="381000"/>
            <a:ext cx="71628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8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as-IN" sz="8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8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8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8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866414-8517-4721-B079-FF5B1B4266A0}"/>
              </a:ext>
            </a:extLst>
          </p:cNvPr>
          <p:cNvSpPr txBox="1"/>
          <p:nvPr/>
        </p:nvSpPr>
        <p:spPr>
          <a:xfrm>
            <a:off x="609600" y="2274838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তথ্যাদি ক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ভাবে প্রকাশিত হয় তা পোস্টার পেপারে লিখ।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9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77BD-0908-4033-A7A9-54BF30733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728" y="419100"/>
            <a:ext cx="8229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7A086-A6E4-44F4-B8D3-4889D01AD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429000"/>
          </a:xfrm>
          <a:noFill/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এস এম এস এর পূর্ণরূপ কি?</a:t>
            </a:r>
            <a:endParaRPr lang="bn-IN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ই-পর্চা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ই-পুর্জির সুবিধা বর্ণনা কর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ই-স্বাস্থ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সেবা ব্যাখ্যা কর।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01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E460C-FE24-4157-AB58-998A3AE78B9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txBody>
          <a:bodyPr>
            <a:normAutofit/>
          </a:bodyPr>
          <a:lstStyle/>
          <a:p>
            <a:r>
              <a:rPr lang="bn-BD" sz="66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FE681-B26F-49BB-89AB-4D91B41CA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9" y="1905000"/>
            <a:ext cx="8229600" cy="4525963"/>
          </a:xfrm>
          <a:noFill/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এলাকার একটি সরকারি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্ঠান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যেমন কমিউনিটি ক্লিনিক বা উইনিয়ন পরিষদে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ই,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ি,টি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>
                <a:latin typeface="NikoshBAN" panose="02000000000000000000" pitchFamily="2" charset="0"/>
                <a:cs typeface="NikoshBAN" panose="02000000000000000000" pitchFamily="2" charset="0"/>
              </a:rPr>
              <a:t>করে কী কী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কাজ হয় তা লিখে আনবে।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9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D8032E6-3188-4EB0-B2AC-CD2FCBFF7B46}"/>
              </a:ext>
            </a:extLst>
          </p:cNvPr>
          <p:cNvSpPr/>
          <p:nvPr/>
        </p:nvSpPr>
        <p:spPr>
          <a:xfrm>
            <a:off x="685800" y="228600"/>
            <a:ext cx="7772400" cy="1600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0C99F9C-8082-44FF-893D-9FD8898DB521}"/>
              </a:ext>
            </a:extLst>
          </p:cNvPr>
          <p:cNvSpPr/>
          <p:nvPr/>
        </p:nvSpPr>
        <p:spPr>
          <a:xfrm>
            <a:off x="685800" y="2057400"/>
            <a:ext cx="7772400" cy="38862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1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7B2B1-4979-43D5-8A31-E0238297D59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FF0000"/>
            </a:solidFill>
            <a:prstDash val="sysDash"/>
          </a:ln>
        </p:spPr>
        <p:txBody>
          <a:bodyPr>
            <a:normAutofit fontScale="90000"/>
          </a:bodyPr>
          <a:lstStyle/>
          <a:p>
            <a:r>
              <a:rPr lang="bn-BD" b="1" dirty="0"/>
              <a:t> </a:t>
            </a:r>
            <a:r>
              <a:rPr lang="bn-BD" sz="8900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9B79A-5EB0-4BB9-9A26-F5C4E7E8A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923" y="2417064"/>
            <a:ext cx="8229600" cy="3700271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কুদ্দুস</a:t>
            </a:r>
            <a:endParaRPr lang="bn-BD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(আইসিটি)</a:t>
            </a:r>
          </a:p>
          <a:p>
            <a:pPr marL="0" indent="0" algn="ctr">
              <a:buNone/>
            </a:pP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ধুন্দার হাই স্কুল এ্যান্ড কলেজ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নন্দিগ্রাম,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বগুড়া 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5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FF9F3-AC21-41F8-820E-03ECF9BC8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4910"/>
            <a:ext cx="8229600" cy="1143000"/>
          </a:xfr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6155-6656-4BED-905E-BF5E52C7B9F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	-		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ঃ	-		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ঃ 	-		৪০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য়ঃ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	-		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	-		১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/০৩/২০২০</a:t>
            </a:r>
          </a:p>
          <a:p>
            <a:pPr marL="0" indent="0">
              <a:buNone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5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4B49D6-6FA8-4C0C-84A0-B52789C71FA5}"/>
              </a:ext>
            </a:extLst>
          </p:cNvPr>
          <p:cNvSpPr txBox="1"/>
          <p:nvPr/>
        </p:nvSpPr>
        <p:spPr>
          <a:xfrm>
            <a:off x="571500" y="-2322"/>
            <a:ext cx="8001000" cy="83099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ছ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ল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্ষ্য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22076D-50C4-4D2B-8D52-3CD9710A56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145" y="3718779"/>
            <a:ext cx="3695696" cy="23542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053528-104F-45F2-BA06-2767BF9F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8" y="972824"/>
            <a:ext cx="3505200" cy="20288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5C47E66-7D3A-4D63-B886-621CC85039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8" y="3822449"/>
            <a:ext cx="3505200" cy="22243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F422056-250D-4A1A-B7A4-65FCE88102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495" y="996096"/>
            <a:ext cx="3695696" cy="21431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85F091D-EB4F-41C2-8951-2D73D0DA290A}"/>
              </a:ext>
            </a:extLst>
          </p:cNvPr>
          <p:cNvSpPr txBox="1"/>
          <p:nvPr/>
        </p:nvSpPr>
        <p:spPr>
          <a:xfrm>
            <a:off x="571499" y="3114562"/>
            <a:ext cx="3657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পর্চা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সংগ্রহের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55A268-10D7-4DA8-9CB5-AD97DFD51EFD}"/>
              </a:ext>
            </a:extLst>
          </p:cNvPr>
          <p:cNvSpPr txBox="1"/>
          <p:nvPr/>
        </p:nvSpPr>
        <p:spPr>
          <a:xfrm>
            <a:off x="5791199" y="3114562"/>
            <a:ext cx="1598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পর্চা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6389E5-871E-4688-B384-3D22A8F74923}"/>
              </a:ext>
            </a:extLst>
          </p:cNvPr>
          <p:cNvSpPr txBox="1"/>
          <p:nvPr/>
        </p:nvSpPr>
        <p:spPr>
          <a:xfrm>
            <a:off x="895347" y="6108337"/>
            <a:ext cx="3162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অনলাইন ব্যাংক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C0C9A7-1BAB-4EBC-95F3-DE954F58A935}"/>
              </a:ext>
            </a:extLst>
          </p:cNvPr>
          <p:cNvSpPr txBox="1"/>
          <p:nvPr/>
        </p:nvSpPr>
        <p:spPr>
          <a:xfrm>
            <a:off x="5333078" y="6073053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 টি এম কার্ড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6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E96EEE-4F86-4097-9042-41CDE7979379}"/>
              </a:ext>
            </a:extLst>
          </p:cNvPr>
          <p:cNvSpPr txBox="1"/>
          <p:nvPr/>
        </p:nvSpPr>
        <p:spPr>
          <a:xfrm>
            <a:off x="1905000" y="381000"/>
            <a:ext cx="5105400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8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8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াঠঃ</a:t>
            </a:r>
            <a:endParaRPr lang="en-US" sz="8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74959B-AC60-4D41-89F7-5E859531BA81}"/>
              </a:ext>
            </a:extLst>
          </p:cNvPr>
          <p:cNvSpPr txBox="1"/>
          <p:nvPr/>
        </p:nvSpPr>
        <p:spPr>
          <a:xfrm>
            <a:off x="495300" y="3200400"/>
            <a:ext cx="8153400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র্মকাণ্ড</a:t>
            </a:r>
            <a:r>
              <a:rPr lang="as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bn-BD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0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93A02-4279-4E3C-94DE-8CC51DD83DF7}"/>
              </a:ext>
            </a:extLst>
          </p:cNvPr>
          <p:cNvSpPr txBox="1">
            <a:spLocks/>
          </p:cNvSpPr>
          <p:nvPr/>
        </p:nvSpPr>
        <p:spPr>
          <a:xfrm>
            <a:off x="457200" y="164910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7F4EC8-DEDE-4885-BC60-C7E31781602B}"/>
              </a:ext>
            </a:extLst>
          </p:cNvPr>
          <p:cNvSpPr txBox="1"/>
          <p:nvPr/>
        </p:nvSpPr>
        <p:spPr>
          <a:xfrm>
            <a:off x="457200" y="1688908"/>
            <a:ext cx="8229600" cy="144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tabLst>
                <a:tab pos="574675" algn="l"/>
              </a:tabLst>
            </a:pP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্যক্রমে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ার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ুরুত্ব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্ণনা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রব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ে।     </a:t>
            </a:r>
            <a:endParaRPr lang="bn-BD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460EE5-4503-4F59-98CB-60A74BF88E3C}"/>
              </a:ext>
            </a:extLst>
          </p:cNvPr>
          <p:cNvSpPr txBox="1"/>
          <p:nvPr/>
        </p:nvSpPr>
        <p:spPr>
          <a:xfrm>
            <a:off x="475488" y="3352800"/>
            <a:ext cx="8229600" cy="144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tabLst>
                <a:tab pos="515938" algn="l"/>
              </a:tabLst>
            </a:pP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আই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িটি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ার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সেবা  	গ্রহণ করতে পারবে।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7DB6BB-1243-417C-9028-F417973CB95A}"/>
              </a:ext>
            </a:extLst>
          </p:cNvPr>
          <p:cNvSpPr txBox="1"/>
          <p:nvPr/>
        </p:nvSpPr>
        <p:spPr>
          <a:xfrm>
            <a:off x="457200" y="5029200"/>
            <a:ext cx="8229600" cy="144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tabLst>
                <a:tab pos="574675" algn="l"/>
              </a:tabLst>
            </a:pP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	সরকারি 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সেবা প্রতিষ্ঠানের 	কার্যবলি ব্যাখ্যা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93646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AD4316-1DF4-4879-B034-5D01D3A171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04800"/>
            <a:ext cx="8915400" cy="5410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CBD752-3010-46B9-AED1-1B89C8B0F71D}"/>
              </a:ext>
            </a:extLst>
          </p:cNvPr>
          <p:cNvSpPr txBox="1"/>
          <p:nvPr/>
        </p:nvSpPr>
        <p:spPr>
          <a:xfrm>
            <a:off x="3390900" y="5842337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চিনিকল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87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4798F7AB-FDDF-4AA7-A918-9C42BF447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30" y="489392"/>
            <a:ext cx="3851623" cy="271100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FBD9CEC-80B9-4BF7-A158-2B9F9CBDA673}"/>
              </a:ext>
            </a:extLst>
          </p:cNvPr>
          <p:cNvSpPr txBox="1"/>
          <p:nvPr/>
        </p:nvSpPr>
        <p:spPr>
          <a:xfrm>
            <a:off x="4290226" y="489392"/>
            <a:ext cx="923330" cy="2711008"/>
          </a:xfrm>
          <a:prstGeom prst="rect">
            <a:avLst/>
          </a:prstGeom>
          <a:solidFill>
            <a:srgbClr val="FFFF66"/>
          </a:solidFill>
          <a:ln w="38100">
            <a:solidFill>
              <a:srgbClr val="FF000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অনলাইনে বিভিন্ন কলেজ ও বিশ্ববিদ্যালয় ভর্তি ফর্ম পুর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075FE6C-40DC-476F-9DF3-025FBF11BE42}"/>
              </a:ext>
            </a:extLst>
          </p:cNvPr>
          <p:cNvGrpSpPr/>
          <p:nvPr/>
        </p:nvGrpSpPr>
        <p:grpSpPr>
          <a:xfrm>
            <a:off x="403429" y="3509849"/>
            <a:ext cx="3713439" cy="3177956"/>
            <a:chOff x="403429" y="3509849"/>
            <a:chExt cx="3713439" cy="317795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71CBA34-B14E-4DFB-84C2-734683F25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429" y="3509849"/>
              <a:ext cx="2666999" cy="3177956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0E5243C-5F3E-40AE-A9A5-374192ABD469}"/>
                </a:ext>
              </a:extLst>
            </p:cNvPr>
            <p:cNvSpPr txBox="1"/>
            <p:nvPr/>
          </p:nvSpPr>
          <p:spPr>
            <a:xfrm>
              <a:off x="3070428" y="3859773"/>
              <a:ext cx="1046440" cy="247810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bn-IN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অনলাইনে জেএসসি/ এসএসসি রেজি</a:t>
              </a:r>
              <a:r>
                <a:rPr lang="en-US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as-IN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8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ট্রেশ</a:t>
              </a:r>
              <a:r>
                <a:rPr lang="as-IN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C1D23C8-11C4-4B12-90D7-F9128EE77AAB}"/>
              </a:ext>
            </a:extLst>
          </p:cNvPr>
          <p:cNvGrpSpPr/>
          <p:nvPr/>
        </p:nvGrpSpPr>
        <p:grpSpPr>
          <a:xfrm>
            <a:off x="5257800" y="3429000"/>
            <a:ext cx="3482771" cy="3446848"/>
            <a:chOff x="5257800" y="3429000"/>
            <a:chExt cx="3482771" cy="344684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562812F-BCC5-450F-A966-FAAE8978B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801" y="3429000"/>
              <a:ext cx="3482770" cy="3016255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7F009A3-5616-4C56-A96E-A0CBC0D1C874}"/>
                </a:ext>
              </a:extLst>
            </p:cNvPr>
            <p:cNvSpPr txBox="1"/>
            <p:nvPr/>
          </p:nvSpPr>
          <p:spPr>
            <a:xfrm>
              <a:off x="5257800" y="6352628"/>
              <a:ext cx="33303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এসএসসি পরীক্ষার ফলাফল</a:t>
              </a:r>
              <a:endParaRPr lang="en-US" sz="28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85513F7-4AC0-4B45-8115-BAB3540B24C5}"/>
              </a:ext>
            </a:extLst>
          </p:cNvPr>
          <p:cNvGrpSpPr/>
          <p:nvPr/>
        </p:nvGrpSpPr>
        <p:grpSpPr>
          <a:xfrm>
            <a:off x="5582888" y="526879"/>
            <a:ext cx="3482770" cy="2711008"/>
            <a:chOff x="5257800" y="463415"/>
            <a:chExt cx="3482770" cy="2711008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DEBC402-17E5-4931-87B6-EFBFE19DB6E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800" y="463416"/>
              <a:ext cx="3482770" cy="2711007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BDB6A44-C92E-429D-967D-625AF57E5685}"/>
                </a:ext>
              </a:extLst>
            </p:cNvPr>
            <p:cNvSpPr txBox="1"/>
            <p:nvPr/>
          </p:nvSpPr>
          <p:spPr>
            <a:xfrm>
              <a:off x="5638800" y="463415"/>
              <a:ext cx="2590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ঢাকা বিশ্ববিদ্যালয়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29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152EEC-D569-476B-A3B2-BF94FCB41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62000"/>
            <a:ext cx="6096000" cy="533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3218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336</Words>
  <Application>Microsoft Office PowerPoint</Application>
  <PresentationFormat>On-screen Show (4:3)</PresentationFormat>
  <Paragraphs>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NikoshBAN</vt:lpstr>
      <vt:lpstr>Office Theme</vt:lpstr>
      <vt:lpstr>PowerPoint Presentation</vt:lpstr>
      <vt:lpstr> পরিচিতি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DOEL</cp:lastModifiedBy>
  <cp:revision>120</cp:revision>
  <dcterms:created xsi:type="dcterms:W3CDTF">2006-08-16T00:00:00Z</dcterms:created>
  <dcterms:modified xsi:type="dcterms:W3CDTF">2020-03-14T03:54:22Z</dcterms:modified>
</cp:coreProperties>
</file>