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6"/>
  </p:notesMasterIdLst>
  <p:sldIdLst>
    <p:sldId id="283" r:id="rId2"/>
    <p:sldId id="286" r:id="rId3"/>
    <p:sldId id="280" r:id="rId4"/>
    <p:sldId id="263" r:id="rId5"/>
    <p:sldId id="289" r:id="rId6"/>
    <p:sldId id="290" r:id="rId7"/>
    <p:sldId id="266" r:id="rId8"/>
    <p:sldId id="267" r:id="rId9"/>
    <p:sldId id="287" r:id="rId10"/>
    <p:sldId id="268" r:id="rId11"/>
    <p:sldId id="288" r:id="rId12"/>
    <p:sldId id="270" r:id="rId13"/>
    <p:sldId id="278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6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5BBF7-E099-4840-A333-F2AD10AF1219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ED4B78-9D49-4EFF-8C07-EB26E4E9F9F7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মোট ডেবিট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A0548D-9685-4BB6-B762-ABF593AEF904}" type="parTrans" cxnId="{A9DB63B8-AD77-4023-8274-DA45F3F5A6A2}">
      <dgm:prSet/>
      <dgm:spPr/>
      <dgm:t>
        <a:bodyPr/>
        <a:lstStyle/>
        <a:p>
          <a:endParaRPr lang="en-US"/>
        </a:p>
      </dgm:t>
    </dgm:pt>
    <dgm:pt modelId="{7097541C-1070-44C6-BC62-10A4BEB20B5F}" type="sibTrans" cxnId="{A9DB63B8-AD77-4023-8274-DA45F3F5A6A2}">
      <dgm:prSet/>
      <dgm:spPr/>
      <dgm:t>
        <a:bodyPr/>
        <a:lstStyle/>
        <a:p>
          <a:endParaRPr lang="en-US"/>
        </a:p>
      </dgm:t>
    </dgm:pt>
    <dgm:pt modelId="{87E64DE5-429D-420B-8B6D-13A160F456A3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F6C8913-FC96-4AC7-88EB-DA0340F463EA}" type="parTrans" cxnId="{EF49E4B1-23FB-4AA3-825A-8624855FB4A5}">
      <dgm:prSet/>
      <dgm:spPr/>
      <dgm:t>
        <a:bodyPr/>
        <a:lstStyle/>
        <a:p>
          <a:endParaRPr lang="en-US"/>
        </a:p>
      </dgm:t>
    </dgm:pt>
    <dgm:pt modelId="{3CE646FB-E6FD-4607-ABCB-005DBDC50F07}" type="sibTrans" cxnId="{EF49E4B1-23FB-4AA3-825A-8624855FB4A5}">
      <dgm:prSet/>
      <dgm:spPr/>
      <dgm:t>
        <a:bodyPr/>
        <a:lstStyle/>
        <a:p>
          <a:endParaRPr lang="en-US"/>
        </a:p>
      </dgm:t>
    </dgm:pt>
    <dgm:pt modelId="{EBF7A353-EB64-4C5A-BA80-223677B30DB7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D0103F-4ADC-4EE3-89B2-4EE1565FEA61}" type="parTrans" cxnId="{A1D79730-BAAA-4ACE-8BF4-C1818889AB2C}">
      <dgm:prSet/>
      <dgm:spPr/>
      <dgm:t>
        <a:bodyPr/>
        <a:lstStyle/>
        <a:p>
          <a:endParaRPr lang="en-US"/>
        </a:p>
      </dgm:t>
    </dgm:pt>
    <dgm:pt modelId="{F0A46250-114F-4160-9247-0F3915C29395}" type="sibTrans" cxnId="{A1D79730-BAAA-4ACE-8BF4-C1818889AB2C}">
      <dgm:prSet/>
      <dgm:spPr/>
      <dgm:t>
        <a:bodyPr/>
        <a:lstStyle/>
        <a:p>
          <a:endParaRPr lang="en-US"/>
        </a:p>
      </dgm:t>
    </dgm:pt>
    <dgm:pt modelId="{F0DE6ED4-C0E8-4BCD-8733-8325419D3EA1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মালিকানা স্বত্ব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1191F9-664E-4FA9-BEAA-9BC0CD8D3CA4}" type="parTrans" cxnId="{BE558E53-534F-4049-8E05-650CDF10DC78}">
      <dgm:prSet/>
      <dgm:spPr/>
      <dgm:t>
        <a:bodyPr/>
        <a:lstStyle/>
        <a:p>
          <a:endParaRPr lang="en-US"/>
        </a:p>
      </dgm:t>
    </dgm:pt>
    <dgm:pt modelId="{019F3AC9-0174-4C60-ADDE-0079C7FAF47D}" type="sibTrans" cxnId="{BE558E53-534F-4049-8E05-650CDF10DC78}">
      <dgm:prSet/>
      <dgm:spPr/>
      <dgm:t>
        <a:bodyPr/>
        <a:lstStyle/>
        <a:p>
          <a:endParaRPr lang="en-US"/>
        </a:p>
      </dgm:t>
    </dgm:pt>
    <dgm:pt modelId="{157C2EDE-B60F-465F-A38B-C8D80ECB08DF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দায় ও আয়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60CA76-34B0-49D6-B52F-86A988E0B19C}" type="parTrans" cxnId="{BAB70C03-E560-4879-973B-E9C4BF1DC30D}">
      <dgm:prSet/>
      <dgm:spPr/>
      <dgm:t>
        <a:bodyPr/>
        <a:lstStyle/>
        <a:p>
          <a:endParaRPr lang="en-US"/>
        </a:p>
      </dgm:t>
    </dgm:pt>
    <dgm:pt modelId="{59C4D245-BE85-4232-9E5D-E0245CED54B1}" type="sibTrans" cxnId="{BAB70C03-E560-4879-973B-E9C4BF1DC30D}">
      <dgm:prSet/>
      <dgm:spPr/>
      <dgm:t>
        <a:bodyPr/>
        <a:lstStyle/>
        <a:p>
          <a:endParaRPr lang="en-US"/>
        </a:p>
      </dgm:t>
    </dgm:pt>
    <dgm:pt modelId="{F8B635CF-F656-4B36-8465-1E6D156A75CA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মোট ক্রেডিট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27328F-2F6F-499A-9E1F-F8895651F976}" type="sibTrans" cxnId="{ED0FCCA0-3E93-41C2-A28C-5D9969E86291}">
      <dgm:prSet/>
      <dgm:spPr/>
      <dgm:t>
        <a:bodyPr/>
        <a:lstStyle/>
        <a:p>
          <a:endParaRPr lang="en-US"/>
        </a:p>
      </dgm:t>
    </dgm:pt>
    <dgm:pt modelId="{EC9E12FB-3B3A-4632-9711-F4D481DBB945}" type="parTrans" cxnId="{ED0FCCA0-3E93-41C2-A28C-5D9969E86291}">
      <dgm:prSet/>
      <dgm:spPr/>
      <dgm:t>
        <a:bodyPr/>
        <a:lstStyle/>
        <a:p>
          <a:endParaRPr lang="en-US"/>
        </a:p>
      </dgm:t>
    </dgm:pt>
    <dgm:pt modelId="{1FD9697B-FB08-4DA5-9354-B3D1FEA4D131}" type="pres">
      <dgm:prSet presAssocID="{5D45BBF7-E099-4840-A333-F2AD10AF12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4BBFAD-DFC7-4BE1-96C0-527D4F79D20B}" type="pres">
      <dgm:prSet presAssocID="{81ED4B78-9D49-4EFF-8C07-EB26E4E9F9F7}" presName="vertFlow" presStyleCnt="0"/>
      <dgm:spPr/>
    </dgm:pt>
    <dgm:pt modelId="{A19E810F-6BE2-4863-A2ED-C66FF311B318}" type="pres">
      <dgm:prSet presAssocID="{81ED4B78-9D49-4EFF-8C07-EB26E4E9F9F7}" presName="header" presStyleLbl="node1" presStyleIdx="0" presStyleCnt="2" custLinFactNeighborX="-77" custLinFactNeighborY="-12967"/>
      <dgm:spPr/>
      <dgm:t>
        <a:bodyPr/>
        <a:lstStyle/>
        <a:p>
          <a:endParaRPr lang="en-US"/>
        </a:p>
      </dgm:t>
    </dgm:pt>
    <dgm:pt modelId="{38E3AB95-F691-492C-BEB1-84033A604409}" type="pres">
      <dgm:prSet presAssocID="{EF6C8913-FC96-4AC7-88EB-DA0340F463EA}" presName="parTrans" presStyleLbl="sibTrans2D1" presStyleIdx="0" presStyleCnt="4"/>
      <dgm:spPr/>
      <dgm:t>
        <a:bodyPr/>
        <a:lstStyle/>
        <a:p>
          <a:endParaRPr lang="en-US"/>
        </a:p>
      </dgm:t>
    </dgm:pt>
    <dgm:pt modelId="{7653192F-B084-4F38-80E3-8126043FE801}" type="pres">
      <dgm:prSet presAssocID="{87E64DE5-429D-420B-8B6D-13A160F456A3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11F84B-C260-48DA-B856-BBEC8F89EE86}" type="pres">
      <dgm:prSet presAssocID="{3CE646FB-E6FD-4607-ABCB-005DBDC50F07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1B32537-942D-4393-B85E-62F01E87A1D0}" type="pres">
      <dgm:prSet presAssocID="{EBF7A353-EB64-4C5A-BA80-223677B30DB7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28A08-9A2F-40C7-B31B-44E21364E6B3}" type="pres">
      <dgm:prSet presAssocID="{81ED4B78-9D49-4EFF-8C07-EB26E4E9F9F7}" presName="hSp" presStyleCnt="0"/>
      <dgm:spPr/>
    </dgm:pt>
    <dgm:pt modelId="{52AFA715-F714-4475-ADFA-497BDAD53AED}" type="pres">
      <dgm:prSet presAssocID="{F8B635CF-F656-4B36-8465-1E6D156A75CA}" presName="vertFlow" presStyleCnt="0"/>
      <dgm:spPr/>
    </dgm:pt>
    <dgm:pt modelId="{A4D4CE7D-9659-4608-97CF-8DE48D936328}" type="pres">
      <dgm:prSet presAssocID="{F8B635CF-F656-4B36-8465-1E6D156A75CA}" presName="header" presStyleLbl="node1" presStyleIdx="1" presStyleCnt="2"/>
      <dgm:spPr/>
      <dgm:t>
        <a:bodyPr/>
        <a:lstStyle/>
        <a:p>
          <a:endParaRPr lang="en-US"/>
        </a:p>
      </dgm:t>
    </dgm:pt>
    <dgm:pt modelId="{DD620DCC-B881-4093-B4BC-743C6C18E46B}" type="pres">
      <dgm:prSet presAssocID="{6B1191F9-664E-4FA9-BEAA-9BC0CD8D3CA4}" presName="parTrans" presStyleLbl="sibTrans2D1" presStyleIdx="2" presStyleCnt="4"/>
      <dgm:spPr/>
      <dgm:t>
        <a:bodyPr/>
        <a:lstStyle/>
        <a:p>
          <a:endParaRPr lang="en-US"/>
        </a:p>
      </dgm:t>
    </dgm:pt>
    <dgm:pt modelId="{61D6C255-C275-485F-984B-A56CF0DC7D4F}" type="pres">
      <dgm:prSet presAssocID="{F0DE6ED4-C0E8-4BCD-8733-8325419D3EA1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42984-0FCC-4A85-9C24-72BC46329664}" type="pres">
      <dgm:prSet presAssocID="{019F3AC9-0174-4C60-ADDE-0079C7FAF47D}" presName="sibTrans" presStyleLbl="sibTrans2D1" presStyleIdx="3" presStyleCnt="4"/>
      <dgm:spPr/>
      <dgm:t>
        <a:bodyPr/>
        <a:lstStyle/>
        <a:p>
          <a:endParaRPr lang="en-US"/>
        </a:p>
      </dgm:t>
    </dgm:pt>
    <dgm:pt modelId="{3FE64EC1-D204-4915-9B6A-A44513CB0794}" type="pres">
      <dgm:prSet presAssocID="{157C2EDE-B60F-465F-A38B-C8D80ECB08DF}" presName="child" presStyleLbl="alignAccFollowNode1" presStyleIdx="3" presStyleCnt="4" custLinFactNeighborX="385" custLinFactNeighborY="1736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E63B61-E549-49F7-8694-CFB654816173}" type="presOf" srcId="{F0DE6ED4-C0E8-4BCD-8733-8325419D3EA1}" destId="{61D6C255-C275-485F-984B-A56CF0DC7D4F}" srcOrd="0" destOrd="0" presId="urn:microsoft.com/office/officeart/2005/8/layout/lProcess1"/>
    <dgm:cxn modelId="{078BAC3F-BD8F-459B-A968-A0B4EAE52E66}" type="presOf" srcId="{6B1191F9-664E-4FA9-BEAA-9BC0CD8D3CA4}" destId="{DD620DCC-B881-4093-B4BC-743C6C18E46B}" srcOrd="0" destOrd="0" presId="urn:microsoft.com/office/officeart/2005/8/layout/lProcess1"/>
    <dgm:cxn modelId="{A1D79730-BAAA-4ACE-8BF4-C1818889AB2C}" srcId="{81ED4B78-9D49-4EFF-8C07-EB26E4E9F9F7}" destId="{EBF7A353-EB64-4C5A-BA80-223677B30DB7}" srcOrd="1" destOrd="0" parTransId="{60D0103F-4ADC-4EE3-89B2-4EE1565FEA61}" sibTransId="{F0A46250-114F-4160-9247-0F3915C29395}"/>
    <dgm:cxn modelId="{D8FD689E-2257-4516-9C71-80CED8B4A96F}" type="presOf" srcId="{5D45BBF7-E099-4840-A333-F2AD10AF1219}" destId="{1FD9697B-FB08-4DA5-9354-B3D1FEA4D131}" srcOrd="0" destOrd="0" presId="urn:microsoft.com/office/officeart/2005/8/layout/lProcess1"/>
    <dgm:cxn modelId="{CEA9D31C-F33C-47D3-A3F4-209C9597E8CC}" type="presOf" srcId="{157C2EDE-B60F-465F-A38B-C8D80ECB08DF}" destId="{3FE64EC1-D204-4915-9B6A-A44513CB0794}" srcOrd="0" destOrd="0" presId="urn:microsoft.com/office/officeart/2005/8/layout/lProcess1"/>
    <dgm:cxn modelId="{1BE13902-D2A1-4F49-B8A7-C1494B2DC0F5}" type="presOf" srcId="{81ED4B78-9D49-4EFF-8C07-EB26E4E9F9F7}" destId="{A19E810F-6BE2-4863-A2ED-C66FF311B318}" srcOrd="0" destOrd="0" presId="urn:microsoft.com/office/officeart/2005/8/layout/lProcess1"/>
    <dgm:cxn modelId="{BDBBE31D-496E-4CAB-904F-BD134C2C0500}" type="presOf" srcId="{019F3AC9-0174-4C60-ADDE-0079C7FAF47D}" destId="{C2E42984-0FCC-4A85-9C24-72BC46329664}" srcOrd="0" destOrd="0" presId="urn:microsoft.com/office/officeart/2005/8/layout/lProcess1"/>
    <dgm:cxn modelId="{F7EA7BB8-0914-45AF-9991-A57D1B5764ED}" type="presOf" srcId="{3CE646FB-E6FD-4607-ABCB-005DBDC50F07}" destId="{1A11F84B-C260-48DA-B856-BBEC8F89EE86}" srcOrd="0" destOrd="0" presId="urn:microsoft.com/office/officeart/2005/8/layout/lProcess1"/>
    <dgm:cxn modelId="{552085BF-1A32-4960-BBC3-D0C52A82A81F}" type="presOf" srcId="{87E64DE5-429D-420B-8B6D-13A160F456A3}" destId="{7653192F-B084-4F38-80E3-8126043FE801}" srcOrd="0" destOrd="0" presId="urn:microsoft.com/office/officeart/2005/8/layout/lProcess1"/>
    <dgm:cxn modelId="{DFD0BE16-D52E-460B-AFCB-7316C8A24FD0}" type="presOf" srcId="{EBF7A353-EB64-4C5A-BA80-223677B30DB7}" destId="{21B32537-942D-4393-B85E-62F01E87A1D0}" srcOrd="0" destOrd="0" presId="urn:microsoft.com/office/officeart/2005/8/layout/lProcess1"/>
    <dgm:cxn modelId="{215A1C45-001D-4CAF-A5DE-32565508D868}" type="presOf" srcId="{F8B635CF-F656-4B36-8465-1E6D156A75CA}" destId="{A4D4CE7D-9659-4608-97CF-8DE48D936328}" srcOrd="0" destOrd="0" presId="urn:microsoft.com/office/officeart/2005/8/layout/lProcess1"/>
    <dgm:cxn modelId="{ED0FCCA0-3E93-41C2-A28C-5D9969E86291}" srcId="{5D45BBF7-E099-4840-A333-F2AD10AF1219}" destId="{F8B635CF-F656-4B36-8465-1E6D156A75CA}" srcOrd="1" destOrd="0" parTransId="{EC9E12FB-3B3A-4632-9711-F4D481DBB945}" sibTransId="{4727328F-2F6F-499A-9E1F-F8895651F976}"/>
    <dgm:cxn modelId="{A9DB63B8-AD77-4023-8274-DA45F3F5A6A2}" srcId="{5D45BBF7-E099-4840-A333-F2AD10AF1219}" destId="{81ED4B78-9D49-4EFF-8C07-EB26E4E9F9F7}" srcOrd="0" destOrd="0" parTransId="{93A0548D-9685-4BB6-B762-ABF593AEF904}" sibTransId="{7097541C-1070-44C6-BC62-10A4BEB20B5F}"/>
    <dgm:cxn modelId="{73791FBD-9AD3-4833-975A-AF19F89C0861}" type="presOf" srcId="{EF6C8913-FC96-4AC7-88EB-DA0340F463EA}" destId="{38E3AB95-F691-492C-BEB1-84033A604409}" srcOrd="0" destOrd="0" presId="urn:microsoft.com/office/officeart/2005/8/layout/lProcess1"/>
    <dgm:cxn modelId="{EF49E4B1-23FB-4AA3-825A-8624855FB4A5}" srcId="{81ED4B78-9D49-4EFF-8C07-EB26E4E9F9F7}" destId="{87E64DE5-429D-420B-8B6D-13A160F456A3}" srcOrd="0" destOrd="0" parTransId="{EF6C8913-FC96-4AC7-88EB-DA0340F463EA}" sibTransId="{3CE646FB-E6FD-4607-ABCB-005DBDC50F07}"/>
    <dgm:cxn modelId="{BE558E53-534F-4049-8E05-650CDF10DC78}" srcId="{F8B635CF-F656-4B36-8465-1E6D156A75CA}" destId="{F0DE6ED4-C0E8-4BCD-8733-8325419D3EA1}" srcOrd="0" destOrd="0" parTransId="{6B1191F9-664E-4FA9-BEAA-9BC0CD8D3CA4}" sibTransId="{019F3AC9-0174-4C60-ADDE-0079C7FAF47D}"/>
    <dgm:cxn modelId="{BAB70C03-E560-4879-973B-E9C4BF1DC30D}" srcId="{F8B635CF-F656-4B36-8465-1E6D156A75CA}" destId="{157C2EDE-B60F-465F-A38B-C8D80ECB08DF}" srcOrd="1" destOrd="0" parTransId="{0D60CA76-34B0-49D6-B52F-86A988E0B19C}" sibTransId="{59C4D245-BE85-4232-9E5D-E0245CED54B1}"/>
    <dgm:cxn modelId="{B4764DCF-8643-4DEB-A707-6FC30CFD74F6}" type="presParOf" srcId="{1FD9697B-FB08-4DA5-9354-B3D1FEA4D131}" destId="{384BBFAD-DFC7-4BE1-96C0-527D4F79D20B}" srcOrd="0" destOrd="0" presId="urn:microsoft.com/office/officeart/2005/8/layout/lProcess1"/>
    <dgm:cxn modelId="{1A2634D0-4CB5-4A10-8CFD-58F9EBFC47DE}" type="presParOf" srcId="{384BBFAD-DFC7-4BE1-96C0-527D4F79D20B}" destId="{A19E810F-6BE2-4863-A2ED-C66FF311B318}" srcOrd="0" destOrd="0" presId="urn:microsoft.com/office/officeart/2005/8/layout/lProcess1"/>
    <dgm:cxn modelId="{726AC263-57C1-48F2-BF5E-2CC8C06A3A6F}" type="presParOf" srcId="{384BBFAD-DFC7-4BE1-96C0-527D4F79D20B}" destId="{38E3AB95-F691-492C-BEB1-84033A604409}" srcOrd="1" destOrd="0" presId="urn:microsoft.com/office/officeart/2005/8/layout/lProcess1"/>
    <dgm:cxn modelId="{AFFEEAD5-8171-46CA-9557-3E9929B7161D}" type="presParOf" srcId="{384BBFAD-DFC7-4BE1-96C0-527D4F79D20B}" destId="{7653192F-B084-4F38-80E3-8126043FE801}" srcOrd="2" destOrd="0" presId="urn:microsoft.com/office/officeart/2005/8/layout/lProcess1"/>
    <dgm:cxn modelId="{E6B92724-6272-4E85-A40E-674FA1EB07C4}" type="presParOf" srcId="{384BBFAD-DFC7-4BE1-96C0-527D4F79D20B}" destId="{1A11F84B-C260-48DA-B856-BBEC8F89EE86}" srcOrd="3" destOrd="0" presId="urn:microsoft.com/office/officeart/2005/8/layout/lProcess1"/>
    <dgm:cxn modelId="{4A1B7677-19B2-49D2-94E4-3537E9F9C79B}" type="presParOf" srcId="{384BBFAD-DFC7-4BE1-96C0-527D4F79D20B}" destId="{21B32537-942D-4393-B85E-62F01E87A1D0}" srcOrd="4" destOrd="0" presId="urn:microsoft.com/office/officeart/2005/8/layout/lProcess1"/>
    <dgm:cxn modelId="{80FEFFB0-E4EB-4178-8569-B2C43009542C}" type="presParOf" srcId="{1FD9697B-FB08-4DA5-9354-B3D1FEA4D131}" destId="{99E28A08-9A2F-40C7-B31B-44E21364E6B3}" srcOrd="1" destOrd="0" presId="urn:microsoft.com/office/officeart/2005/8/layout/lProcess1"/>
    <dgm:cxn modelId="{FC2B0037-622C-4F15-8236-A71817DDC1AD}" type="presParOf" srcId="{1FD9697B-FB08-4DA5-9354-B3D1FEA4D131}" destId="{52AFA715-F714-4475-ADFA-497BDAD53AED}" srcOrd="2" destOrd="0" presId="urn:microsoft.com/office/officeart/2005/8/layout/lProcess1"/>
    <dgm:cxn modelId="{DF574FC5-4EA3-4F43-AB96-B6E9D5931AB0}" type="presParOf" srcId="{52AFA715-F714-4475-ADFA-497BDAD53AED}" destId="{A4D4CE7D-9659-4608-97CF-8DE48D936328}" srcOrd="0" destOrd="0" presId="urn:microsoft.com/office/officeart/2005/8/layout/lProcess1"/>
    <dgm:cxn modelId="{2DAF5EBC-DE19-4B74-BB4D-F4460036C06E}" type="presParOf" srcId="{52AFA715-F714-4475-ADFA-497BDAD53AED}" destId="{DD620DCC-B881-4093-B4BC-743C6C18E46B}" srcOrd="1" destOrd="0" presId="urn:microsoft.com/office/officeart/2005/8/layout/lProcess1"/>
    <dgm:cxn modelId="{290B47B1-1401-44E4-83BF-8F66B4161510}" type="presParOf" srcId="{52AFA715-F714-4475-ADFA-497BDAD53AED}" destId="{61D6C255-C275-485F-984B-A56CF0DC7D4F}" srcOrd="2" destOrd="0" presId="urn:microsoft.com/office/officeart/2005/8/layout/lProcess1"/>
    <dgm:cxn modelId="{357726DF-4E4D-4872-BF50-472430D1A702}" type="presParOf" srcId="{52AFA715-F714-4475-ADFA-497BDAD53AED}" destId="{C2E42984-0FCC-4A85-9C24-72BC46329664}" srcOrd="3" destOrd="0" presId="urn:microsoft.com/office/officeart/2005/8/layout/lProcess1"/>
    <dgm:cxn modelId="{C7372830-6166-4695-BC92-AB45B6ED466D}" type="presParOf" srcId="{52AFA715-F714-4475-ADFA-497BDAD53AED}" destId="{3FE64EC1-D204-4915-9B6A-A44513CB0794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87BBDA-A023-4D26-A4AE-0CCFB1E78B61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3591A1-4A48-45A6-A63A-B59561FE73A5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3E0EDB-F91C-4B88-B399-DDEE2FDF878F}" type="parTrans" cxnId="{8E377443-FEB2-4E29-9319-9F732582CAAB}">
      <dgm:prSet/>
      <dgm:spPr/>
      <dgm:t>
        <a:bodyPr/>
        <a:lstStyle/>
        <a:p>
          <a:endParaRPr lang="en-US"/>
        </a:p>
      </dgm:t>
    </dgm:pt>
    <dgm:pt modelId="{E367685B-E8BA-4BE8-9C43-A375ADB8847E}" type="sibTrans" cxnId="{8E377443-FEB2-4E29-9319-9F732582CAAB}">
      <dgm:prSet/>
      <dgm:spPr/>
      <dgm:t>
        <a:bodyPr/>
        <a:lstStyle/>
        <a:p>
          <a:endParaRPr lang="en-US"/>
        </a:p>
      </dgm:t>
    </dgm:pt>
    <dgm:pt modelId="{51E70933-8B1A-415B-AF83-E1879442E736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করণিক ভুল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50CA9B-4E84-4B23-8490-437C4C35154A}" type="parTrans" cxnId="{47F2EA6E-126C-4471-BC33-4E0383C8A663}">
      <dgm:prSet/>
      <dgm:spPr/>
      <dgm:t>
        <a:bodyPr/>
        <a:lstStyle/>
        <a:p>
          <a:endParaRPr lang="en-US"/>
        </a:p>
      </dgm:t>
    </dgm:pt>
    <dgm:pt modelId="{CAAAA72B-6D91-45FF-A541-03522591D036}" type="sibTrans" cxnId="{47F2EA6E-126C-4471-BC33-4E0383C8A663}">
      <dgm:prSet/>
      <dgm:spPr/>
      <dgm:t>
        <a:bodyPr/>
        <a:lstStyle/>
        <a:p>
          <a:endParaRPr lang="en-US"/>
        </a:p>
      </dgm:t>
    </dgm:pt>
    <dgm:pt modelId="{D998CEF7-87FE-4A71-865A-69587C759E52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বাদপড়ার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F9FA23-6C17-4F89-8CCB-BD5355D0184F}" type="parTrans" cxnId="{CF23F828-35E0-4585-AA03-F49AF1263216}">
      <dgm:prSet/>
      <dgm:spPr/>
      <dgm:t>
        <a:bodyPr/>
        <a:lstStyle/>
        <a:p>
          <a:endParaRPr lang="en-US"/>
        </a:p>
      </dgm:t>
    </dgm:pt>
    <dgm:pt modelId="{E1546576-4BCD-4570-8A70-4CE63919C388}" type="sibTrans" cxnId="{CF23F828-35E0-4585-AA03-F49AF1263216}">
      <dgm:prSet/>
      <dgm:spPr/>
      <dgm:t>
        <a:bodyPr/>
        <a:lstStyle/>
        <a:p>
          <a:endParaRPr lang="en-US"/>
        </a:p>
      </dgm:t>
    </dgm:pt>
    <dgm:pt modelId="{CECBC85A-675B-4AEB-A6C4-5FD4363B2810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লিখার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6EA385-E4E3-4036-A11A-95092C7BC897}" type="parTrans" cxnId="{F824A3CB-D9A3-49CE-9F04-40D009862FBC}">
      <dgm:prSet/>
      <dgm:spPr/>
      <dgm:t>
        <a:bodyPr/>
        <a:lstStyle/>
        <a:p>
          <a:endParaRPr lang="en-US"/>
        </a:p>
      </dgm:t>
    </dgm:pt>
    <dgm:pt modelId="{35B7C384-09F8-4A45-921F-545A2D558389}" type="sibTrans" cxnId="{F824A3CB-D9A3-49CE-9F04-40D009862FBC}">
      <dgm:prSet/>
      <dgm:spPr/>
      <dgm:t>
        <a:bodyPr/>
        <a:lstStyle/>
        <a:p>
          <a:endParaRPr lang="en-US"/>
        </a:p>
      </dgm:t>
    </dgm:pt>
    <dgm:pt modelId="{03F4C849-DCE6-4E3A-B40B-549358ACD354}">
      <dgm:prSet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বেদাখিলার 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DEB95E7-A96E-4AC4-B08D-2852434DFEBE}" type="parTrans" cxnId="{8BE815C8-988F-43DB-9640-A740F69581EF}">
      <dgm:prSet/>
      <dgm:spPr/>
      <dgm:t>
        <a:bodyPr/>
        <a:lstStyle/>
        <a:p>
          <a:endParaRPr lang="en-US"/>
        </a:p>
      </dgm:t>
    </dgm:pt>
    <dgm:pt modelId="{39AFC90E-BBBF-4971-968B-782A1682FCBB}" type="sibTrans" cxnId="{8BE815C8-988F-43DB-9640-A740F69581EF}">
      <dgm:prSet/>
      <dgm:spPr/>
      <dgm:t>
        <a:bodyPr/>
        <a:lstStyle/>
        <a:p>
          <a:endParaRPr lang="en-US"/>
        </a:p>
      </dgm:t>
    </dgm:pt>
    <dgm:pt modelId="{8CEBD463-960D-43F2-891D-DF5821F2B5C8}">
      <dgm:prSet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পরিপূরক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9DAD058-2A7F-469A-A3F1-83E5330660E6}" type="parTrans" cxnId="{978EC438-4A4A-45CB-B11C-B199B79BF334}">
      <dgm:prSet/>
      <dgm:spPr/>
      <dgm:t>
        <a:bodyPr/>
        <a:lstStyle/>
        <a:p>
          <a:endParaRPr lang="en-US"/>
        </a:p>
      </dgm:t>
    </dgm:pt>
    <dgm:pt modelId="{498DA7F9-2D82-45A7-A386-558FC5C96752}" type="sibTrans" cxnId="{978EC438-4A4A-45CB-B11C-B199B79BF334}">
      <dgm:prSet/>
      <dgm:spPr/>
      <dgm:t>
        <a:bodyPr/>
        <a:lstStyle/>
        <a:p>
          <a:endParaRPr lang="en-US"/>
        </a:p>
      </dgm:t>
    </dgm:pt>
    <dgm:pt modelId="{D06BAA02-2EE2-4F30-888D-7AB76A9BB959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নীতিগত ভুল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E0687F-19E1-439A-A201-E2608A211FDD}" type="sibTrans" cxnId="{543EFB49-4F82-416C-9F5B-2D52C1E1C3EA}">
      <dgm:prSet/>
      <dgm:spPr/>
      <dgm:t>
        <a:bodyPr/>
        <a:lstStyle/>
        <a:p>
          <a:endParaRPr lang="en-US"/>
        </a:p>
      </dgm:t>
    </dgm:pt>
    <dgm:pt modelId="{7298B36F-1953-4E29-BA51-C87952787132}" type="parTrans" cxnId="{543EFB49-4F82-416C-9F5B-2D52C1E1C3EA}">
      <dgm:prSet/>
      <dgm:spPr/>
      <dgm:t>
        <a:bodyPr/>
        <a:lstStyle/>
        <a:p>
          <a:endParaRPr lang="en-US"/>
        </a:p>
      </dgm:t>
    </dgm:pt>
    <dgm:pt modelId="{33569AEF-65B7-4355-822A-448004033D29}" type="pres">
      <dgm:prSet presAssocID="{BD87BBDA-A023-4D26-A4AE-0CCFB1E78B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711BCA3-CA95-4100-9C1E-CD14742C70F8}" type="pres">
      <dgm:prSet presAssocID="{AE3591A1-4A48-45A6-A63A-B59561FE73A5}" presName="hierRoot1" presStyleCnt="0">
        <dgm:presLayoutVars>
          <dgm:hierBranch val="init"/>
        </dgm:presLayoutVars>
      </dgm:prSet>
      <dgm:spPr/>
    </dgm:pt>
    <dgm:pt modelId="{D4DD2151-F996-4BF1-9C83-79D851A1E5FA}" type="pres">
      <dgm:prSet presAssocID="{AE3591A1-4A48-45A6-A63A-B59561FE73A5}" presName="rootComposite1" presStyleCnt="0"/>
      <dgm:spPr/>
    </dgm:pt>
    <dgm:pt modelId="{30F4EA4F-A8C2-4F38-89BA-95D479659863}" type="pres">
      <dgm:prSet presAssocID="{AE3591A1-4A48-45A6-A63A-B59561FE73A5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445F27B-7817-4C1D-B69F-A0626AD43B5B}" type="pres">
      <dgm:prSet presAssocID="{AE3591A1-4A48-45A6-A63A-B59561FE73A5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2F9BD55-4E33-4248-A255-F4A3240489DC}" type="pres">
      <dgm:prSet presAssocID="{AE3591A1-4A48-45A6-A63A-B59561FE73A5}" presName="rootConnector1" presStyleLbl="node1" presStyleIdx="0" presStyleCnt="6"/>
      <dgm:spPr/>
      <dgm:t>
        <a:bodyPr/>
        <a:lstStyle/>
        <a:p>
          <a:endParaRPr lang="en-US"/>
        </a:p>
      </dgm:t>
    </dgm:pt>
    <dgm:pt modelId="{0C74466C-7E19-4A57-AE55-E9EC8341130C}" type="pres">
      <dgm:prSet presAssocID="{AE3591A1-4A48-45A6-A63A-B59561FE73A5}" presName="hierChild2" presStyleCnt="0"/>
      <dgm:spPr/>
    </dgm:pt>
    <dgm:pt modelId="{5D6D100B-1D73-4EF5-BC57-7FEB525B4B36}" type="pres">
      <dgm:prSet presAssocID="{F250CA9B-4E84-4B23-8490-437C4C35154A}" presName="Name37" presStyleLbl="parChTrans1D2" presStyleIdx="0" presStyleCnt="2"/>
      <dgm:spPr/>
      <dgm:t>
        <a:bodyPr/>
        <a:lstStyle/>
        <a:p>
          <a:endParaRPr lang="en-US"/>
        </a:p>
      </dgm:t>
    </dgm:pt>
    <dgm:pt modelId="{1D38901D-60F9-45BF-B158-98F8B39F3CE7}" type="pres">
      <dgm:prSet presAssocID="{51E70933-8B1A-415B-AF83-E1879442E736}" presName="hierRoot2" presStyleCnt="0">
        <dgm:presLayoutVars>
          <dgm:hierBranch val="init"/>
        </dgm:presLayoutVars>
      </dgm:prSet>
      <dgm:spPr/>
    </dgm:pt>
    <dgm:pt modelId="{A0AAB047-981E-4329-BA62-69313974FCC3}" type="pres">
      <dgm:prSet presAssocID="{51E70933-8B1A-415B-AF83-E1879442E736}" presName="rootComposite" presStyleCnt="0"/>
      <dgm:spPr/>
    </dgm:pt>
    <dgm:pt modelId="{FA337C22-37F9-4F29-89A3-18C9ECC55FE9}" type="pres">
      <dgm:prSet presAssocID="{51E70933-8B1A-415B-AF83-E1879442E736}" presName="rootText" presStyleLbl="node1" presStyleIdx="0" presStyleCnt="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09B7D16-684F-4F02-B23F-139670EB717A}" type="pres">
      <dgm:prSet presAssocID="{51E70933-8B1A-415B-AF83-E1879442E736}" presName="titleText2" presStyleLbl="fgAcc1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664C5B1-C818-4E3C-A5BB-045F009B7ADE}" type="pres">
      <dgm:prSet presAssocID="{51E70933-8B1A-415B-AF83-E1879442E736}" presName="rootConnector" presStyleLbl="node2" presStyleIdx="0" presStyleCnt="0"/>
      <dgm:spPr/>
      <dgm:t>
        <a:bodyPr/>
        <a:lstStyle/>
        <a:p>
          <a:endParaRPr lang="en-US"/>
        </a:p>
      </dgm:t>
    </dgm:pt>
    <dgm:pt modelId="{F763C1E6-3076-4642-B025-481F4FE86709}" type="pres">
      <dgm:prSet presAssocID="{51E70933-8B1A-415B-AF83-E1879442E736}" presName="hierChild4" presStyleCnt="0"/>
      <dgm:spPr/>
    </dgm:pt>
    <dgm:pt modelId="{741F3190-0004-4BC7-BB36-4763E6EF2857}" type="pres">
      <dgm:prSet presAssocID="{E2F9FA23-6C17-4F89-8CCB-BD5355D0184F}" presName="Name37" presStyleLbl="parChTrans1D3" presStyleIdx="0" presStyleCnt="4"/>
      <dgm:spPr/>
      <dgm:t>
        <a:bodyPr/>
        <a:lstStyle/>
        <a:p>
          <a:endParaRPr lang="en-US"/>
        </a:p>
      </dgm:t>
    </dgm:pt>
    <dgm:pt modelId="{CC532664-5883-4627-9466-C821C7238A0A}" type="pres">
      <dgm:prSet presAssocID="{D998CEF7-87FE-4A71-865A-69587C759E52}" presName="hierRoot2" presStyleCnt="0">
        <dgm:presLayoutVars>
          <dgm:hierBranch val="init"/>
        </dgm:presLayoutVars>
      </dgm:prSet>
      <dgm:spPr/>
    </dgm:pt>
    <dgm:pt modelId="{8E2D4B6E-30D1-4BF0-BFDC-472389E48610}" type="pres">
      <dgm:prSet presAssocID="{D998CEF7-87FE-4A71-865A-69587C759E52}" presName="rootComposite" presStyleCnt="0"/>
      <dgm:spPr/>
    </dgm:pt>
    <dgm:pt modelId="{978F7D42-E596-470F-B5D2-357C258C014B}" type="pres">
      <dgm:prSet presAssocID="{D998CEF7-87FE-4A71-865A-69587C759E52}" presName="rootText" presStyleLbl="node1" presStyleIdx="1" presStyleCnt="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43229AF-C255-43AF-AE92-37C33CD0B693}" type="pres">
      <dgm:prSet presAssocID="{D998CEF7-87FE-4A71-865A-69587C759E52}" presName="titleText2" presStyleLbl="fgAcc1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568DA46-EFBA-4194-8F81-9DC980A44888}" type="pres">
      <dgm:prSet presAssocID="{D998CEF7-87FE-4A71-865A-69587C759E52}" presName="rootConnector" presStyleLbl="node3" presStyleIdx="0" presStyleCnt="0"/>
      <dgm:spPr/>
      <dgm:t>
        <a:bodyPr/>
        <a:lstStyle/>
        <a:p>
          <a:endParaRPr lang="en-US"/>
        </a:p>
      </dgm:t>
    </dgm:pt>
    <dgm:pt modelId="{01199246-2371-4A73-9780-A71866E070F6}" type="pres">
      <dgm:prSet presAssocID="{D998CEF7-87FE-4A71-865A-69587C759E52}" presName="hierChild4" presStyleCnt="0"/>
      <dgm:spPr/>
    </dgm:pt>
    <dgm:pt modelId="{7DA4C849-5CB3-4F95-9AE6-6F192326372B}" type="pres">
      <dgm:prSet presAssocID="{D998CEF7-87FE-4A71-865A-69587C759E52}" presName="hierChild5" presStyleCnt="0"/>
      <dgm:spPr/>
    </dgm:pt>
    <dgm:pt modelId="{D00A8B7C-39F5-449E-9492-5156FB8C81C3}" type="pres">
      <dgm:prSet presAssocID="{336EA385-E4E3-4036-A11A-95092C7BC897}" presName="Name37" presStyleLbl="parChTrans1D3" presStyleIdx="1" presStyleCnt="4"/>
      <dgm:spPr/>
      <dgm:t>
        <a:bodyPr/>
        <a:lstStyle/>
        <a:p>
          <a:endParaRPr lang="en-US"/>
        </a:p>
      </dgm:t>
    </dgm:pt>
    <dgm:pt modelId="{B8FB7F63-77AC-480E-9244-0D20EAF96E71}" type="pres">
      <dgm:prSet presAssocID="{CECBC85A-675B-4AEB-A6C4-5FD4363B2810}" presName="hierRoot2" presStyleCnt="0">
        <dgm:presLayoutVars>
          <dgm:hierBranch val="init"/>
        </dgm:presLayoutVars>
      </dgm:prSet>
      <dgm:spPr/>
    </dgm:pt>
    <dgm:pt modelId="{2C57D0DE-C08A-4FBD-991D-936FE0ECAB54}" type="pres">
      <dgm:prSet presAssocID="{CECBC85A-675B-4AEB-A6C4-5FD4363B2810}" presName="rootComposite" presStyleCnt="0"/>
      <dgm:spPr/>
    </dgm:pt>
    <dgm:pt modelId="{4D2F4E06-B5FE-4E4F-9DF6-ECA41BE90A34}" type="pres">
      <dgm:prSet presAssocID="{CECBC85A-675B-4AEB-A6C4-5FD4363B2810}" presName="rootText" presStyleLbl="node1" presStyleIdx="2" presStyleCnt="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0CD86F7-E049-423C-9286-387649E3DC9F}" type="pres">
      <dgm:prSet presAssocID="{CECBC85A-675B-4AEB-A6C4-5FD4363B2810}" presName="titleText2" presStyleLbl="fgAcc1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264A578-4717-4DA7-89CD-1B236266DBE1}" type="pres">
      <dgm:prSet presAssocID="{CECBC85A-675B-4AEB-A6C4-5FD4363B2810}" presName="rootConnector" presStyleLbl="node3" presStyleIdx="0" presStyleCnt="0"/>
      <dgm:spPr/>
      <dgm:t>
        <a:bodyPr/>
        <a:lstStyle/>
        <a:p>
          <a:endParaRPr lang="en-US"/>
        </a:p>
      </dgm:t>
    </dgm:pt>
    <dgm:pt modelId="{2951874D-C160-495D-B6B3-17520E789BCD}" type="pres">
      <dgm:prSet presAssocID="{CECBC85A-675B-4AEB-A6C4-5FD4363B2810}" presName="hierChild4" presStyleCnt="0"/>
      <dgm:spPr/>
    </dgm:pt>
    <dgm:pt modelId="{02C37476-6AAA-4134-BF67-02E41A61FFEC}" type="pres">
      <dgm:prSet presAssocID="{CECBC85A-675B-4AEB-A6C4-5FD4363B2810}" presName="hierChild5" presStyleCnt="0"/>
      <dgm:spPr/>
    </dgm:pt>
    <dgm:pt modelId="{8345FE24-1B2B-460C-8690-6314436A42E6}" type="pres">
      <dgm:prSet presAssocID="{EDEB95E7-A96E-4AC4-B08D-2852434DFEBE}" presName="Name37" presStyleLbl="parChTrans1D3" presStyleIdx="2" presStyleCnt="4"/>
      <dgm:spPr/>
      <dgm:t>
        <a:bodyPr/>
        <a:lstStyle/>
        <a:p>
          <a:endParaRPr lang="en-US"/>
        </a:p>
      </dgm:t>
    </dgm:pt>
    <dgm:pt modelId="{0CA3D8DC-0269-431F-B822-5541DA30C13F}" type="pres">
      <dgm:prSet presAssocID="{03F4C849-DCE6-4E3A-B40B-549358ACD354}" presName="hierRoot2" presStyleCnt="0">
        <dgm:presLayoutVars>
          <dgm:hierBranch val="init"/>
        </dgm:presLayoutVars>
      </dgm:prSet>
      <dgm:spPr/>
    </dgm:pt>
    <dgm:pt modelId="{218A9949-9A73-4F1E-BB85-86BC3C108077}" type="pres">
      <dgm:prSet presAssocID="{03F4C849-DCE6-4E3A-B40B-549358ACD354}" presName="rootComposite" presStyleCnt="0"/>
      <dgm:spPr/>
    </dgm:pt>
    <dgm:pt modelId="{10DCB2AB-0D3A-4395-87F8-71D62A2E74F3}" type="pres">
      <dgm:prSet presAssocID="{03F4C849-DCE6-4E3A-B40B-549358ACD354}" presName="rootText" presStyleLbl="node1" presStyleIdx="3" presStyleCnt="6" custLinFactNeighborX="992" custLinFactNeighborY="-964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2D2198E-5CEE-48CF-8D48-59DB86C3C6D1}" type="pres">
      <dgm:prSet presAssocID="{03F4C849-DCE6-4E3A-B40B-549358ACD354}" presName="titleText2" presStyleLbl="fgAcc1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A3B787A-7320-4676-9916-8BEFC74AF542}" type="pres">
      <dgm:prSet presAssocID="{03F4C849-DCE6-4E3A-B40B-549358ACD354}" presName="rootConnector" presStyleLbl="node3" presStyleIdx="0" presStyleCnt="0"/>
      <dgm:spPr/>
      <dgm:t>
        <a:bodyPr/>
        <a:lstStyle/>
        <a:p>
          <a:endParaRPr lang="en-US"/>
        </a:p>
      </dgm:t>
    </dgm:pt>
    <dgm:pt modelId="{347D8231-31B6-4555-AF18-0890ACF8AFA7}" type="pres">
      <dgm:prSet presAssocID="{03F4C849-DCE6-4E3A-B40B-549358ACD354}" presName="hierChild4" presStyleCnt="0"/>
      <dgm:spPr/>
    </dgm:pt>
    <dgm:pt modelId="{FBB31951-05AC-4DB4-998D-BA1FDE142C36}" type="pres">
      <dgm:prSet presAssocID="{03F4C849-DCE6-4E3A-B40B-549358ACD354}" presName="hierChild5" presStyleCnt="0"/>
      <dgm:spPr/>
    </dgm:pt>
    <dgm:pt modelId="{411197E1-678D-468B-97D8-C3A61D16AC79}" type="pres">
      <dgm:prSet presAssocID="{A9DAD058-2A7F-469A-A3F1-83E5330660E6}" presName="Name37" presStyleLbl="parChTrans1D3" presStyleIdx="3" presStyleCnt="4"/>
      <dgm:spPr/>
      <dgm:t>
        <a:bodyPr/>
        <a:lstStyle/>
        <a:p>
          <a:endParaRPr lang="en-US"/>
        </a:p>
      </dgm:t>
    </dgm:pt>
    <dgm:pt modelId="{625EA6A2-1C1E-4CBA-8B12-9546904A5F4C}" type="pres">
      <dgm:prSet presAssocID="{8CEBD463-960D-43F2-891D-DF5821F2B5C8}" presName="hierRoot2" presStyleCnt="0">
        <dgm:presLayoutVars>
          <dgm:hierBranch val="init"/>
        </dgm:presLayoutVars>
      </dgm:prSet>
      <dgm:spPr/>
    </dgm:pt>
    <dgm:pt modelId="{4063F441-398B-466E-802B-69A64F0187D7}" type="pres">
      <dgm:prSet presAssocID="{8CEBD463-960D-43F2-891D-DF5821F2B5C8}" presName="rootComposite" presStyleCnt="0"/>
      <dgm:spPr/>
    </dgm:pt>
    <dgm:pt modelId="{00925451-E033-48CF-A8E0-354CA7122E00}" type="pres">
      <dgm:prSet presAssocID="{8CEBD463-960D-43F2-891D-DF5821F2B5C8}" presName="rootText" presStyleLbl="node1" presStyleIdx="4" presStyleCnt="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2DE8E58-A628-4BBE-9E97-F54547785E2C}" type="pres">
      <dgm:prSet presAssocID="{8CEBD463-960D-43F2-891D-DF5821F2B5C8}" presName="titleText2" presStyleLbl="fgAcc1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758397E-B032-4886-936F-BD805A2B7182}" type="pres">
      <dgm:prSet presAssocID="{8CEBD463-960D-43F2-891D-DF5821F2B5C8}" presName="rootConnector" presStyleLbl="node3" presStyleIdx="0" presStyleCnt="0"/>
      <dgm:spPr/>
      <dgm:t>
        <a:bodyPr/>
        <a:lstStyle/>
        <a:p>
          <a:endParaRPr lang="en-US"/>
        </a:p>
      </dgm:t>
    </dgm:pt>
    <dgm:pt modelId="{9C748769-A36E-49B8-9808-4B13DF36ECA1}" type="pres">
      <dgm:prSet presAssocID="{8CEBD463-960D-43F2-891D-DF5821F2B5C8}" presName="hierChild4" presStyleCnt="0"/>
      <dgm:spPr/>
    </dgm:pt>
    <dgm:pt modelId="{C1372D38-6511-426F-B25D-34C6FF7E4B23}" type="pres">
      <dgm:prSet presAssocID="{8CEBD463-960D-43F2-891D-DF5821F2B5C8}" presName="hierChild5" presStyleCnt="0"/>
      <dgm:spPr/>
    </dgm:pt>
    <dgm:pt modelId="{47E8389A-3B0B-4521-ACC9-07B4B56AACAA}" type="pres">
      <dgm:prSet presAssocID="{51E70933-8B1A-415B-AF83-E1879442E736}" presName="hierChild5" presStyleCnt="0"/>
      <dgm:spPr/>
    </dgm:pt>
    <dgm:pt modelId="{18232BEE-1981-4209-999F-033A72BBF40F}" type="pres">
      <dgm:prSet presAssocID="{7298B36F-1953-4E29-BA51-C87952787132}" presName="Name37" presStyleLbl="parChTrans1D2" presStyleIdx="1" presStyleCnt="2"/>
      <dgm:spPr/>
      <dgm:t>
        <a:bodyPr/>
        <a:lstStyle/>
        <a:p>
          <a:endParaRPr lang="en-US"/>
        </a:p>
      </dgm:t>
    </dgm:pt>
    <dgm:pt modelId="{F08E110E-8D12-4966-AF5A-A5209112C43F}" type="pres">
      <dgm:prSet presAssocID="{D06BAA02-2EE2-4F30-888D-7AB76A9BB959}" presName="hierRoot2" presStyleCnt="0">
        <dgm:presLayoutVars>
          <dgm:hierBranch val="init"/>
        </dgm:presLayoutVars>
      </dgm:prSet>
      <dgm:spPr/>
    </dgm:pt>
    <dgm:pt modelId="{6C4606D3-15D4-4778-92D6-E571A7FDAE4E}" type="pres">
      <dgm:prSet presAssocID="{D06BAA02-2EE2-4F30-888D-7AB76A9BB959}" presName="rootComposite" presStyleCnt="0"/>
      <dgm:spPr/>
    </dgm:pt>
    <dgm:pt modelId="{47F30462-7A5D-43D5-8A36-0117767E73F1}" type="pres">
      <dgm:prSet presAssocID="{D06BAA02-2EE2-4F30-888D-7AB76A9BB959}" presName="rootText" presStyleLbl="node1" presStyleIdx="5" presStyleCnt="6" custScaleX="135309" custLinFactNeighborX="-725" custLinFactNeighborY="1347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7B8198B-7236-49A0-B0B4-2656194091A3}" type="pres">
      <dgm:prSet presAssocID="{D06BAA02-2EE2-4F30-888D-7AB76A9BB959}" presName="titleText2" presStyleLbl="fgAcc1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DEFC2C2-4B80-4F71-B6B0-F6F2541AD746}" type="pres">
      <dgm:prSet presAssocID="{D06BAA02-2EE2-4F30-888D-7AB76A9BB959}" presName="rootConnector" presStyleLbl="node2" presStyleIdx="0" presStyleCnt="0"/>
      <dgm:spPr/>
      <dgm:t>
        <a:bodyPr/>
        <a:lstStyle/>
        <a:p>
          <a:endParaRPr lang="en-US"/>
        </a:p>
      </dgm:t>
    </dgm:pt>
    <dgm:pt modelId="{305174B0-01C6-4630-98A6-C7367C0A49C9}" type="pres">
      <dgm:prSet presAssocID="{D06BAA02-2EE2-4F30-888D-7AB76A9BB959}" presName="hierChild4" presStyleCnt="0"/>
      <dgm:spPr/>
    </dgm:pt>
    <dgm:pt modelId="{459603A7-37A9-4973-9EBB-573C18D73407}" type="pres">
      <dgm:prSet presAssocID="{D06BAA02-2EE2-4F30-888D-7AB76A9BB959}" presName="hierChild5" presStyleCnt="0"/>
      <dgm:spPr/>
    </dgm:pt>
    <dgm:pt modelId="{3B36AB78-0F20-4DD5-BCA1-7EE793EE4F97}" type="pres">
      <dgm:prSet presAssocID="{AE3591A1-4A48-45A6-A63A-B59561FE73A5}" presName="hierChild3" presStyleCnt="0"/>
      <dgm:spPr/>
    </dgm:pt>
  </dgm:ptLst>
  <dgm:cxnLst>
    <dgm:cxn modelId="{3C5D3AFF-573F-4A6E-AEBA-E100A7EF3759}" type="presOf" srcId="{7298B36F-1953-4E29-BA51-C87952787132}" destId="{18232BEE-1981-4209-999F-033A72BBF40F}" srcOrd="0" destOrd="0" presId="urn:microsoft.com/office/officeart/2008/layout/NameandTitleOrganizationalChart"/>
    <dgm:cxn modelId="{8BE815C8-988F-43DB-9640-A740F69581EF}" srcId="{51E70933-8B1A-415B-AF83-E1879442E736}" destId="{03F4C849-DCE6-4E3A-B40B-549358ACD354}" srcOrd="2" destOrd="0" parTransId="{EDEB95E7-A96E-4AC4-B08D-2852434DFEBE}" sibTransId="{39AFC90E-BBBF-4971-968B-782A1682FCBB}"/>
    <dgm:cxn modelId="{879A377C-C01A-4A9D-8224-1ED91039D5E4}" type="presOf" srcId="{CECBC85A-675B-4AEB-A6C4-5FD4363B2810}" destId="{B264A578-4717-4DA7-89CD-1B236266DBE1}" srcOrd="1" destOrd="0" presId="urn:microsoft.com/office/officeart/2008/layout/NameandTitleOrganizationalChart"/>
    <dgm:cxn modelId="{BD4B1550-F97A-4B85-9CFC-D7899AEAFB0F}" type="presOf" srcId="{35B7C384-09F8-4A45-921F-545A2D558389}" destId="{40CD86F7-E049-423C-9286-387649E3DC9F}" srcOrd="0" destOrd="0" presId="urn:microsoft.com/office/officeart/2008/layout/NameandTitleOrganizationalChart"/>
    <dgm:cxn modelId="{5E4ACF22-2210-4334-9F3D-244D9A7523FF}" type="presOf" srcId="{AE3591A1-4A48-45A6-A63A-B59561FE73A5}" destId="{02F9BD55-4E33-4248-A255-F4A3240489DC}" srcOrd="1" destOrd="0" presId="urn:microsoft.com/office/officeart/2008/layout/NameandTitleOrganizationalChart"/>
    <dgm:cxn modelId="{0A071174-7E15-4F6D-BFAE-349622FC8613}" type="presOf" srcId="{F250CA9B-4E84-4B23-8490-437C4C35154A}" destId="{5D6D100B-1D73-4EF5-BC57-7FEB525B4B36}" srcOrd="0" destOrd="0" presId="urn:microsoft.com/office/officeart/2008/layout/NameandTitleOrganizationalChart"/>
    <dgm:cxn modelId="{8E377443-FEB2-4E29-9319-9F732582CAAB}" srcId="{BD87BBDA-A023-4D26-A4AE-0CCFB1E78B61}" destId="{AE3591A1-4A48-45A6-A63A-B59561FE73A5}" srcOrd="0" destOrd="0" parTransId="{E73E0EDB-F91C-4B88-B399-DDEE2FDF878F}" sibTransId="{E367685B-E8BA-4BE8-9C43-A375ADB8847E}"/>
    <dgm:cxn modelId="{8FDCF027-885C-4719-9C54-E97B2328DA5E}" type="presOf" srcId="{8CEBD463-960D-43F2-891D-DF5821F2B5C8}" destId="{00925451-E033-48CF-A8E0-354CA7122E00}" srcOrd="0" destOrd="0" presId="urn:microsoft.com/office/officeart/2008/layout/NameandTitleOrganizationalChart"/>
    <dgm:cxn modelId="{20703422-8816-4201-899B-F8B95706E123}" type="presOf" srcId="{D998CEF7-87FE-4A71-865A-69587C759E52}" destId="{978F7D42-E596-470F-B5D2-357C258C014B}" srcOrd="0" destOrd="0" presId="urn:microsoft.com/office/officeart/2008/layout/NameandTitleOrganizationalChart"/>
    <dgm:cxn modelId="{86B4C603-10F7-450D-896E-355BF825C89A}" type="presOf" srcId="{51E70933-8B1A-415B-AF83-E1879442E736}" destId="{0664C5B1-C818-4E3C-A5BB-045F009B7ADE}" srcOrd="1" destOrd="0" presId="urn:microsoft.com/office/officeart/2008/layout/NameandTitleOrganizationalChart"/>
    <dgm:cxn modelId="{F824A3CB-D9A3-49CE-9F04-40D009862FBC}" srcId="{51E70933-8B1A-415B-AF83-E1879442E736}" destId="{CECBC85A-675B-4AEB-A6C4-5FD4363B2810}" srcOrd="1" destOrd="0" parTransId="{336EA385-E4E3-4036-A11A-95092C7BC897}" sibTransId="{35B7C384-09F8-4A45-921F-545A2D558389}"/>
    <dgm:cxn modelId="{B8C25D65-2816-4D16-9035-19B24BAEC9A7}" type="presOf" srcId="{498DA7F9-2D82-45A7-A386-558FC5C96752}" destId="{E2DE8E58-A628-4BBE-9E97-F54547785E2C}" srcOrd="0" destOrd="0" presId="urn:microsoft.com/office/officeart/2008/layout/NameandTitleOrganizationalChart"/>
    <dgm:cxn modelId="{0306EB09-69CD-4DF6-BB0A-8A77CCCECD7E}" type="presOf" srcId="{03F4C849-DCE6-4E3A-B40B-549358ACD354}" destId="{1A3B787A-7320-4676-9916-8BEFC74AF542}" srcOrd="1" destOrd="0" presId="urn:microsoft.com/office/officeart/2008/layout/NameandTitleOrganizationalChart"/>
    <dgm:cxn modelId="{90FB3DFA-1824-40EE-9BC9-A8DB657B0A23}" type="presOf" srcId="{AE3591A1-4A48-45A6-A63A-B59561FE73A5}" destId="{30F4EA4F-A8C2-4F38-89BA-95D479659863}" srcOrd="0" destOrd="0" presId="urn:microsoft.com/office/officeart/2008/layout/NameandTitleOrganizationalChart"/>
    <dgm:cxn modelId="{01024C8B-C63F-49C4-A85E-C81951139AFA}" type="presOf" srcId="{CAAAA72B-6D91-45FF-A541-03522591D036}" destId="{F09B7D16-684F-4F02-B23F-139670EB717A}" srcOrd="0" destOrd="0" presId="urn:microsoft.com/office/officeart/2008/layout/NameandTitleOrganizationalChart"/>
    <dgm:cxn modelId="{B1ADF8FA-F2AB-407C-831A-3250FAC53808}" type="presOf" srcId="{D06BAA02-2EE2-4F30-888D-7AB76A9BB959}" destId="{47F30462-7A5D-43D5-8A36-0117767E73F1}" srcOrd="0" destOrd="0" presId="urn:microsoft.com/office/officeart/2008/layout/NameandTitleOrganizationalChart"/>
    <dgm:cxn modelId="{978EC438-4A4A-45CB-B11C-B199B79BF334}" srcId="{51E70933-8B1A-415B-AF83-E1879442E736}" destId="{8CEBD463-960D-43F2-891D-DF5821F2B5C8}" srcOrd="3" destOrd="0" parTransId="{A9DAD058-2A7F-469A-A3F1-83E5330660E6}" sibTransId="{498DA7F9-2D82-45A7-A386-558FC5C96752}"/>
    <dgm:cxn modelId="{1C2F3316-59DB-4FFA-A878-5424EC180C7D}" type="presOf" srcId="{D06BAA02-2EE2-4F30-888D-7AB76A9BB959}" destId="{6DEFC2C2-4B80-4F71-B6B0-F6F2541AD746}" srcOrd="1" destOrd="0" presId="urn:microsoft.com/office/officeart/2008/layout/NameandTitleOrganizationalChart"/>
    <dgm:cxn modelId="{BFD7E043-E33A-45CD-9FEE-EEB95BB8745B}" type="presOf" srcId="{E367685B-E8BA-4BE8-9C43-A375ADB8847E}" destId="{3445F27B-7817-4C1D-B69F-A0626AD43B5B}" srcOrd="0" destOrd="0" presId="urn:microsoft.com/office/officeart/2008/layout/NameandTitleOrganizationalChart"/>
    <dgm:cxn modelId="{ADC24F10-98BD-448C-942B-FBF656C4511E}" type="presOf" srcId="{39AFC90E-BBBF-4971-968B-782A1682FCBB}" destId="{72D2198E-5CEE-48CF-8D48-59DB86C3C6D1}" srcOrd="0" destOrd="0" presId="urn:microsoft.com/office/officeart/2008/layout/NameandTitleOrganizationalChart"/>
    <dgm:cxn modelId="{A3749BFC-41BF-4E89-8704-77EDEBB8A2C9}" type="presOf" srcId="{A9DAD058-2A7F-469A-A3F1-83E5330660E6}" destId="{411197E1-678D-468B-97D8-C3A61D16AC79}" srcOrd="0" destOrd="0" presId="urn:microsoft.com/office/officeart/2008/layout/NameandTitleOrganizationalChart"/>
    <dgm:cxn modelId="{D5577B9C-174A-48C6-AAEB-F898DB674BF0}" type="presOf" srcId="{51E70933-8B1A-415B-AF83-E1879442E736}" destId="{FA337C22-37F9-4F29-89A3-18C9ECC55FE9}" srcOrd="0" destOrd="0" presId="urn:microsoft.com/office/officeart/2008/layout/NameandTitleOrganizationalChart"/>
    <dgm:cxn modelId="{F6178EA5-5CA2-4B30-95BC-1ED727D8AEBB}" type="presOf" srcId="{E1546576-4BCD-4570-8A70-4CE63919C388}" destId="{A43229AF-C255-43AF-AE92-37C33CD0B693}" srcOrd="0" destOrd="0" presId="urn:microsoft.com/office/officeart/2008/layout/NameandTitleOrganizationalChart"/>
    <dgm:cxn modelId="{FCD33978-CC0E-49B2-A40E-04B235899BED}" type="presOf" srcId="{E2F9FA23-6C17-4F89-8CCB-BD5355D0184F}" destId="{741F3190-0004-4BC7-BB36-4763E6EF2857}" srcOrd="0" destOrd="0" presId="urn:microsoft.com/office/officeart/2008/layout/NameandTitleOrganizationalChart"/>
    <dgm:cxn modelId="{47F2EA6E-126C-4471-BC33-4E0383C8A663}" srcId="{AE3591A1-4A48-45A6-A63A-B59561FE73A5}" destId="{51E70933-8B1A-415B-AF83-E1879442E736}" srcOrd="0" destOrd="0" parTransId="{F250CA9B-4E84-4B23-8490-437C4C35154A}" sibTransId="{CAAAA72B-6D91-45FF-A541-03522591D036}"/>
    <dgm:cxn modelId="{40C255B9-8EE6-43E7-9F25-371E09945C9C}" type="presOf" srcId="{336EA385-E4E3-4036-A11A-95092C7BC897}" destId="{D00A8B7C-39F5-449E-9492-5156FB8C81C3}" srcOrd="0" destOrd="0" presId="urn:microsoft.com/office/officeart/2008/layout/NameandTitleOrganizationalChart"/>
    <dgm:cxn modelId="{D214A70B-6CB4-4826-8136-A871BDBBCBDA}" type="presOf" srcId="{03F4C849-DCE6-4E3A-B40B-549358ACD354}" destId="{10DCB2AB-0D3A-4395-87F8-71D62A2E74F3}" srcOrd="0" destOrd="0" presId="urn:microsoft.com/office/officeart/2008/layout/NameandTitleOrganizationalChart"/>
    <dgm:cxn modelId="{3D41B49D-EBB8-4E83-BEE5-9E813755482C}" type="presOf" srcId="{BD87BBDA-A023-4D26-A4AE-0CCFB1E78B61}" destId="{33569AEF-65B7-4355-822A-448004033D29}" srcOrd="0" destOrd="0" presId="urn:microsoft.com/office/officeart/2008/layout/NameandTitleOrganizationalChart"/>
    <dgm:cxn modelId="{7FB49908-00CE-4CFE-85CF-A00A9C162BE6}" type="presOf" srcId="{EDEB95E7-A96E-4AC4-B08D-2852434DFEBE}" destId="{8345FE24-1B2B-460C-8690-6314436A42E6}" srcOrd="0" destOrd="0" presId="urn:microsoft.com/office/officeart/2008/layout/NameandTitleOrganizationalChart"/>
    <dgm:cxn modelId="{CF23F828-35E0-4585-AA03-F49AF1263216}" srcId="{51E70933-8B1A-415B-AF83-E1879442E736}" destId="{D998CEF7-87FE-4A71-865A-69587C759E52}" srcOrd="0" destOrd="0" parTransId="{E2F9FA23-6C17-4F89-8CCB-BD5355D0184F}" sibTransId="{E1546576-4BCD-4570-8A70-4CE63919C388}"/>
    <dgm:cxn modelId="{055F9079-791A-4266-9900-44896E880246}" type="presOf" srcId="{F2E0687F-19E1-439A-A201-E2608A211FDD}" destId="{C7B8198B-7236-49A0-B0B4-2656194091A3}" srcOrd="0" destOrd="0" presId="urn:microsoft.com/office/officeart/2008/layout/NameandTitleOrganizationalChart"/>
    <dgm:cxn modelId="{543EFB49-4F82-416C-9F5B-2D52C1E1C3EA}" srcId="{AE3591A1-4A48-45A6-A63A-B59561FE73A5}" destId="{D06BAA02-2EE2-4F30-888D-7AB76A9BB959}" srcOrd="1" destOrd="0" parTransId="{7298B36F-1953-4E29-BA51-C87952787132}" sibTransId="{F2E0687F-19E1-439A-A201-E2608A211FDD}"/>
    <dgm:cxn modelId="{03526DDC-A0CC-4D58-B84E-34614A143CA5}" type="presOf" srcId="{8CEBD463-960D-43F2-891D-DF5821F2B5C8}" destId="{E758397E-B032-4886-936F-BD805A2B7182}" srcOrd="1" destOrd="0" presId="urn:microsoft.com/office/officeart/2008/layout/NameandTitleOrganizationalChart"/>
    <dgm:cxn modelId="{191D26B0-7C46-47E3-9D43-EAEC950F2D63}" type="presOf" srcId="{D998CEF7-87FE-4A71-865A-69587C759E52}" destId="{A568DA46-EFBA-4194-8F81-9DC980A44888}" srcOrd="1" destOrd="0" presId="urn:microsoft.com/office/officeart/2008/layout/NameandTitleOrganizationalChart"/>
    <dgm:cxn modelId="{0A77B13D-5E16-44FA-8F41-214B08CFC229}" type="presOf" srcId="{CECBC85A-675B-4AEB-A6C4-5FD4363B2810}" destId="{4D2F4E06-B5FE-4E4F-9DF6-ECA41BE90A34}" srcOrd="0" destOrd="0" presId="urn:microsoft.com/office/officeart/2008/layout/NameandTitleOrganizationalChart"/>
    <dgm:cxn modelId="{1E40451D-7FA3-4664-BDFB-61276A57A5A7}" type="presParOf" srcId="{33569AEF-65B7-4355-822A-448004033D29}" destId="{4711BCA3-CA95-4100-9C1E-CD14742C70F8}" srcOrd="0" destOrd="0" presId="urn:microsoft.com/office/officeart/2008/layout/NameandTitleOrganizationalChart"/>
    <dgm:cxn modelId="{08C4524D-1AD7-4B86-8CBA-D338239540D6}" type="presParOf" srcId="{4711BCA3-CA95-4100-9C1E-CD14742C70F8}" destId="{D4DD2151-F996-4BF1-9C83-79D851A1E5FA}" srcOrd="0" destOrd="0" presId="urn:microsoft.com/office/officeart/2008/layout/NameandTitleOrganizationalChart"/>
    <dgm:cxn modelId="{EF793462-07E8-4D01-8642-27F64EE26927}" type="presParOf" srcId="{D4DD2151-F996-4BF1-9C83-79D851A1E5FA}" destId="{30F4EA4F-A8C2-4F38-89BA-95D479659863}" srcOrd="0" destOrd="0" presId="urn:microsoft.com/office/officeart/2008/layout/NameandTitleOrganizationalChart"/>
    <dgm:cxn modelId="{0079FFD9-32A3-4D0D-80BA-25888EF4F52B}" type="presParOf" srcId="{D4DD2151-F996-4BF1-9C83-79D851A1E5FA}" destId="{3445F27B-7817-4C1D-B69F-A0626AD43B5B}" srcOrd="1" destOrd="0" presId="urn:microsoft.com/office/officeart/2008/layout/NameandTitleOrganizationalChart"/>
    <dgm:cxn modelId="{9CAB6BC1-D991-424C-9F69-FECEEDF637BC}" type="presParOf" srcId="{D4DD2151-F996-4BF1-9C83-79D851A1E5FA}" destId="{02F9BD55-4E33-4248-A255-F4A3240489DC}" srcOrd="2" destOrd="0" presId="urn:microsoft.com/office/officeart/2008/layout/NameandTitleOrganizationalChart"/>
    <dgm:cxn modelId="{BC076672-E128-46F2-A4DF-ECF7C7151885}" type="presParOf" srcId="{4711BCA3-CA95-4100-9C1E-CD14742C70F8}" destId="{0C74466C-7E19-4A57-AE55-E9EC8341130C}" srcOrd="1" destOrd="0" presId="urn:microsoft.com/office/officeart/2008/layout/NameandTitleOrganizationalChart"/>
    <dgm:cxn modelId="{BF0D35E7-39E2-4409-B77D-A7C6A8E98E4A}" type="presParOf" srcId="{0C74466C-7E19-4A57-AE55-E9EC8341130C}" destId="{5D6D100B-1D73-4EF5-BC57-7FEB525B4B36}" srcOrd="0" destOrd="0" presId="urn:microsoft.com/office/officeart/2008/layout/NameandTitleOrganizationalChart"/>
    <dgm:cxn modelId="{C5042F19-9578-456F-88FE-0765B6BA448D}" type="presParOf" srcId="{0C74466C-7E19-4A57-AE55-E9EC8341130C}" destId="{1D38901D-60F9-45BF-B158-98F8B39F3CE7}" srcOrd="1" destOrd="0" presId="urn:microsoft.com/office/officeart/2008/layout/NameandTitleOrganizationalChart"/>
    <dgm:cxn modelId="{9D9E4230-BF70-4DE5-854C-84412D2CFD7C}" type="presParOf" srcId="{1D38901D-60F9-45BF-B158-98F8B39F3CE7}" destId="{A0AAB047-981E-4329-BA62-69313974FCC3}" srcOrd="0" destOrd="0" presId="urn:microsoft.com/office/officeart/2008/layout/NameandTitleOrganizationalChart"/>
    <dgm:cxn modelId="{730B6C9A-D667-412A-9AAF-3D7D8991B2A6}" type="presParOf" srcId="{A0AAB047-981E-4329-BA62-69313974FCC3}" destId="{FA337C22-37F9-4F29-89A3-18C9ECC55FE9}" srcOrd="0" destOrd="0" presId="urn:microsoft.com/office/officeart/2008/layout/NameandTitleOrganizationalChart"/>
    <dgm:cxn modelId="{8531D434-BBC8-40B0-BB39-995A36876800}" type="presParOf" srcId="{A0AAB047-981E-4329-BA62-69313974FCC3}" destId="{F09B7D16-684F-4F02-B23F-139670EB717A}" srcOrd="1" destOrd="0" presId="urn:microsoft.com/office/officeart/2008/layout/NameandTitleOrganizationalChart"/>
    <dgm:cxn modelId="{940DE6DD-329D-46AE-934A-D48E4C3EA8E2}" type="presParOf" srcId="{A0AAB047-981E-4329-BA62-69313974FCC3}" destId="{0664C5B1-C818-4E3C-A5BB-045F009B7ADE}" srcOrd="2" destOrd="0" presId="urn:microsoft.com/office/officeart/2008/layout/NameandTitleOrganizationalChart"/>
    <dgm:cxn modelId="{D5982279-189C-4E8F-A00F-DA27F0BEA1EC}" type="presParOf" srcId="{1D38901D-60F9-45BF-B158-98F8B39F3CE7}" destId="{F763C1E6-3076-4642-B025-481F4FE86709}" srcOrd="1" destOrd="0" presId="urn:microsoft.com/office/officeart/2008/layout/NameandTitleOrganizationalChart"/>
    <dgm:cxn modelId="{1A50D6FD-A1C8-40F6-AB82-98BB8F4DA1CD}" type="presParOf" srcId="{F763C1E6-3076-4642-B025-481F4FE86709}" destId="{741F3190-0004-4BC7-BB36-4763E6EF2857}" srcOrd="0" destOrd="0" presId="urn:microsoft.com/office/officeart/2008/layout/NameandTitleOrganizationalChart"/>
    <dgm:cxn modelId="{ADBB39A8-44C2-447F-8C0D-2AEBED32B420}" type="presParOf" srcId="{F763C1E6-3076-4642-B025-481F4FE86709}" destId="{CC532664-5883-4627-9466-C821C7238A0A}" srcOrd="1" destOrd="0" presId="urn:microsoft.com/office/officeart/2008/layout/NameandTitleOrganizationalChart"/>
    <dgm:cxn modelId="{196061CF-6C87-48D3-B9A8-4B9557C1C430}" type="presParOf" srcId="{CC532664-5883-4627-9466-C821C7238A0A}" destId="{8E2D4B6E-30D1-4BF0-BFDC-472389E48610}" srcOrd="0" destOrd="0" presId="urn:microsoft.com/office/officeart/2008/layout/NameandTitleOrganizationalChart"/>
    <dgm:cxn modelId="{463B4CFC-6DD1-4EBD-B318-916E15852554}" type="presParOf" srcId="{8E2D4B6E-30D1-4BF0-BFDC-472389E48610}" destId="{978F7D42-E596-470F-B5D2-357C258C014B}" srcOrd="0" destOrd="0" presId="urn:microsoft.com/office/officeart/2008/layout/NameandTitleOrganizationalChart"/>
    <dgm:cxn modelId="{66D17AA1-5273-4C60-A7C0-15B634EB9436}" type="presParOf" srcId="{8E2D4B6E-30D1-4BF0-BFDC-472389E48610}" destId="{A43229AF-C255-43AF-AE92-37C33CD0B693}" srcOrd="1" destOrd="0" presId="urn:microsoft.com/office/officeart/2008/layout/NameandTitleOrganizationalChart"/>
    <dgm:cxn modelId="{F3B8300E-B412-44EE-A99F-B8D48D574662}" type="presParOf" srcId="{8E2D4B6E-30D1-4BF0-BFDC-472389E48610}" destId="{A568DA46-EFBA-4194-8F81-9DC980A44888}" srcOrd="2" destOrd="0" presId="urn:microsoft.com/office/officeart/2008/layout/NameandTitleOrganizationalChart"/>
    <dgm:cxn modelId="{786DFE62-6151-4BA0-9FF6-752F6801EF46}" type="presParOf" srcId="{CC532664-5883-4627-9466-C821C7238A0A}" destId="{01199246-2371-4A73-9780-A71866E070F6}" srcOrd="1" destOrd="0" presId="urn:microsoft.com/office/officeart/2008/layout/NameandTitleOrganizationalChart"/>
    <dgm:cxn modelId="{4321F31D-4B4D-45FC-A86A-C70D0854917E}" type="presParOf" srcId="{CC532664-5883-4627-9466-C821C7238A0A}" destId="{7DA4C849-5CB3-4F95-9AE6-6F192326372B}" srcOrd="2" destOrd="0" presId="urn:microsoft.com/office/officeart/2008/layout/NameandTitleOrganizationalChart"/>
    <dgm:cxn modelId="{325CB6FF-4116-4552-BF5E-A5978F24AC10}" type="presParOf" srcId="{F763C1E6-3076-4642-B025-481F4FE86709}" destId="{D00A8B7C-39F5-449E-9492-5156FB8C81C3}" srcOrd="2" destOrd="0" presId="urn:microsoft.com/office/officeart/2008/layout/NameandTitleOrganizationalChart"/>
    <dgm:cxn modelId="{734438D1-8466-48B2-840C-7A27F179AEC5}" type="presParOf" srcId="{F763C1E6-3076-4642-B025-481F4FE86709}" destId="{B8FB7F63-77AC-480E-9244-0D20EAF96E71}" srcOrd="3" destOrd="0" presId="urn:microsoft.com/office/officeart/2008/layout/NameandTitleOrganizationalChart"/>
    <dgm:cxn modelId="{35902F37-5E56-4BBF-8A2E-B4BE093BF5C6}" type="presParOf" srcId="{B8FB7F63-77AC-480E-9244-0D20EAF96E71}" destId="{2C57D0DE-C08A-4FBD-991D-936FE0ECAB54}" srcOrd="0" destOrd="0" presId="urn:microsoft.com/office/officeart/2008/layout/NameandTitleOrganizationalChart"/>
    <dgm:cxn modelId="{83699396-95EA-430A-A45C-EC8AE43BD44B}" type="presParOf" srcId="{2C57D0DE-C08A-4FBD-991D-936FE0ECAB54}" destId="{4D2F4E06-B5FE-4E4F-9DF6-ECA41BE90A34}" srcOrd="0" destOrd="0" presId="urn:microsoft.com/office/officeart/2008/layout/NameandTitleOrganizationalChart"/>
    <dgm:cxn modelId="{71368A65-17BD-421F-9A05-F11899625405}" type="presParOf" srcId="{2C57D0DE-C08A-4FBD-991D-936FE0ECAB54}" destId="{40CD86F7-E049-423C-9286-387649E3DC9F}" srcOrd="1" destOrd="0" presId="urn:microsoft.com/office/officeart/2008/layout/NameandTitleOrganizationalChart"/>
    <dgm:cxn modelId="{FDE00D2C-FB45-4F29-AB70-FF4FBBA52F84}" type="presParOf" srcId="{2C57D0DE-C08A-4FBD-991D-936FE0ECAB54}" destId="{B264A578-4717-4DA7-89CD-1B236266DBE1}" srcOrd="2" destOrd="0" presId="urn:microsoft.com/office/officeart/2008/layout/NameandTitleOrganizationalChart"/>
    <dgm:cxn modelId="{ED09CA0A-5FB3-43EF-BA06-9D5B7E24F030}" type="presParOf" srcId="{B8FB7F63-77AC-480E-9244-0D20EAF96E71}" destId="{2951874D-C160-495D-B6B3-17520E789BCD}" srcOrd="1" destOrd="0" presId="urn:microsoft.com/office/officeart/2008/layout/NameandTitleOrganizationalChart"/>
    <dgm:cxn modelId="{6B046A9C-6C5F-49D9-A38D-3E6AEEBBD2E7}" type="presParOf" srcId="{B8FB7F63-77AC-480E-9244-0D20EAF96E71}" destId="{02C37476-6AAA-4134-BF67-02E41A61FFEC}" srcOrd="2" destOrd="0" presId="urn:microsoft.com/office/officeart/2008/layout/NameandTitleOrganizationalChart"/>
    <dgm:cxn modelId="{B10F4A6B-275F-4D21-9751-9323AF94B67B}" type="presParOf" srcId="{F763C1E6-3076-4642-B025-481F4FE86709}" destId="{8345FE24-1B2B-460C-8690-6314436A42E6}" srcOrd="4" destOrd="0" presId="urn:microsoft.com/office/officeart/2008/layout/NameandTitleOrganizationalChart"/>
    <dgm:cxn modelId="{64A693EC-72A9-4C3D-8E11-DF95D2B73E5A}" type="presParOf" srcId="{F763C1E6-3076-4642-B025-481F4FE86709}" destId="{0CA3D8DC-0269-431F-B822-5541DA30C13F}" srcOrd="5" destOrd="0" presId="urn:microsoft.com/office/officeart/2008/layout/NameandTitleOrganizationalChart"/>
    <dgm:cxn modelId="{222DB3CF-83E7-4E45-8315-BA09437E9117}" type="presParOf" srcId="{0CA3D8DC-0269-431F-B822-5541DA30C13F}" destId="{218A9949-9A73-4F1E-BB85-86BC3C108077}" srcOrd="0" destOrd="0" presId="urn:microsoft.com/office/officeart/2008/layout/NameandTitleOrganizationalChart"/>
    <dgm:cxn modelId="{54177686-E5A2-46E6-B0A1-BB6CDB5013F8}" type="presParOf" srcId="{218A9949-9A73-4F1E-BB85-86BC3C108077}" destId="{10DCB2AB-0D3A-4395-87F8-71D62A2E74F3}" srcOrd="0" destOrd="0" presId="urn:microsoft.com/office/officeart/2008/layout/NameandTitleOrganizationalChart"/>
    <dgm:cxn modelId="{F361131E-9F38-4D53-BA53-F6789C5A2385}" type="presParOf" srcId="{218A9949-9A73-4F1E-BB85-86BC3C108077}" destId="{72D2198E-5CEE-48CF-8D48-59DB86C3C6D1}" srcOrd="1" destOrd="0" presId="urn:microsoft.com/office/officeart/2008/layout/NameandTitleOrganizationalChart"/>
    <dgm:cxn modelId="{4E13B7C8-192A-4780-A172-2BB05ABC6148}" type="presParOf" srcId="{218A9949-9A73-4F1E-BB85-86BC3C108077}" destId="{1A3B787A-7320-4676-9916-8BEFC74AF542}" srcOrd="2" destOrd="0" presId="urn:microsoft.com/office/officeart/2008/layout/NameandTitleOrganizationalChart"/>
    <dgm:cxn modelId="{14063CDD-880C-4326-8CC8-1BDB5DD7A912}" type="presParOf" srcId="{0CA3D8DC-0269-431F-B822-5541DA30C13F}" destId="{347D8231-31B6-4555-AF18-0890ACF8AFA7}" srcOrd="1" destOrd="0" presId="urn:microsoft.com/office/officeart/2008/layout/NameandTitleOrganizationalChart"/>
    <dgm:cxn modelId="{0B86BAAC-0814-48A7-981C-6AA97C612963}" type="presParOf" srcId="{0CA3D8DC-0269-431F-B822-5541DA30C13F}" destId="{FBB31951-05AC-4DB4-998D-BA1FDE142C36}" srcOrd="2" destOrd="0" presId="urn:microsoft.com/office/officeart/2008/layout/NameandTitleOrganizationalChart"/>
    <dgm:cxn modelId="{E44E8848-3162-4AC0-9FB9-38310D9A31D7}" type="presParOf" srcId="{F763C1E6-3076-4642-B025-481F4FE86709}" destId="{411197E1-678D-468B-97D8-C3A61D16AC79}" srcOrd="6" destOrd="0" presId="urn:microsoft.com/office/officeart/2008/layout/NameandTitleOrganizationalChart"/>
    <dgm:cxn modelId="{AE3DA8A5-912E-4CD6-9751-B393B692AE35}" type="presParOf" srcId="{F763C1E6-3076-4642-B025-481F4FE86709}" destId="{625EA6A2-1C1E-4CBA-8B12-9546904A5F4C}" srcOrd="7" destOrd="0" presId="urn:microsoft.com/office/officeart/2008/layout/NameandTitleOrganizationalChart"/>
    <dgm:cxn modelId="{0C413DB6-E745-4675-A98D-083360EB3277}" type="presParOf" srcId="{625EA6A2-1C1E-4CBA-8B12-9546904A5F4C}" destId="{4063F441-398B-466E-802B-69A64F0187D7}" srcOrd="0" destOrd="0" presId="urn:microsoft.com/office/officeart/2008/layout/NameandTitleOrganizationalChart"/>
    <dgm:cxn modelId="{742C19C5-0B83-4B80-8A97-B1F1B4B76381}" type="presParOf" srcId="{4063F441-398B-466E-802B-69A64F0187D7}" destId="{00925451-E033-48CF-A8E0-354CA7122E00}" srcOrd="0" destOrd="0" presId="urn:microsoft.com/office/officeart/2008/layout/NameandTitleOrganizationalChart"/>
    <dgm:cxn modelId="{053FC534-504E-465A-A1B1-25F0C407CC79}" type="presParOf" srcId="{4063F441-398B-466E-802B-69A64F0187D7}" destId="{E2DE8E58-A628-4BBE-9E97-F54547785E2C}" srcOrd="1" destOrd="0" presId="urn:microsoft.com/office/officeart/2008/layout/NameandTitleOrganizationalChart"/>
    <dgm:cxn modelId="{0FCCA65B-7350-4F4E-B6B0-EDD784E45B27}" type="presParOf" srcId="{4063F441-398B-466E-802B-69A64F0187D7}" destId="{E758397E-B032-4886-936F-BD805A2B7182}" srcOrd="2" destOrd="0" presId="urn:microsoft.com/office/officeart/2008/layout/NameandTitleOrganizationalChart"/>
    <dgm:cxn modelId="{71358724-706A-429A-9B8F-1ACC9B0900AF}" type="presParOf" srcId="{625EA6A2-1C1E-4CBA-8B12-9546904A5F4C}" destId="{9C748769-A36E-49B8-9808-4B13DF36ECA1}" srcOrd="1" destOrd="0" presId="urn:microsoft.com/office/officeart/2008/layout/NameandTitleOrganizationalChart"/>
    <dgm:cxn modelId="{390D272D-DA4C-450D-9DBB-B81B3278C572}" type="presParOf" srcId="{625EA6A2-1C1E-4CBA-8B12-9546904A5F4C}" destId="{C1372D38-6511-426F-B25D-34C6FF7E4B23}" srcOrd="2" destOrd="0" presId="urn:microsoft.com/office/officeart/2008/layout/NameandTitleOrganizationalChart"/>
    <dgm:cxn modelId="{17DF0EE2-050B-42EB-A366-C3A191754240}" type="presParOf" srcId="{1D38901D-60F9-45BF-B158-98F8B39F3CE7}" destId="{47E8389A-3B0B-4521-ACC9-07B4B56AACAA}" srcOrd="2" destOrd="0" presId="urn:microsoft.com/office/officeart/2008/layout/NameandTitleOrganizationalChart"/>
    <dgm:cxn modelId="{6AE3D58F-4F13-4A2A-93E7-31FB148EAD0A}" type="presParOf" srcId="{0C74466C-7E19-4A57-AE55-E9EC8341130C}" destId="{18232BEE-1981-4209-999F-033A72BBF40F}" srcOrd="2" destOrd="0" presId="urn:microsoft.com/office/officeart/2008/layout/NameandTitleOrganizationalChart"/>
    <dgm:cxn modelId="{4A16C70F-F7A3-4204-9058-D65910971BB3}" type="presParOf" srcId="{0C74466C-7E19-4A57-AE55-E9EC8341130C}" destId="{F08E110E-8D12-4966-AF5A-A5209112C43F}" srcOrd="3" destOrd="0" presId="urn:microsoft.com/office/officeart/2008/layout/NameandTitleOrganizationalChart"/>
    <dgm:cxn modelId="{FF0394CD-2BC9-4CB4-8EB3-4C285517AA6C}" type="presParOf" srcId="{F08E110E-8D12-4966-AF5A-A5209112C43F}" destId="{6C4606D3-15D4-4778-92D6-E571A7FDAE4E}" srcOrd="0" destOrd="0" presId="urn:microsoft.com/office/officeart/2008/layout/NameandTitleOrganizationalChart"/>
    <dgm:cxn modelId="{E695BF68-0221-469C-AAF2-51B2A63C738B}" type="presParOf" srcId="{6C4606D3-15D4-4778-92D6-E571A7FDAE4E}" destId="{47F30462-7A5D-43D5-8A36-0117767E73F1}" srcOrd="0" destOrd="0" presId="urn:microsoft.com/office/officeart/2008/layout/NameandTitleOrganizationalChart"/>
    <dgm:cxn modelId="{0B7B6524-BC34-460C-9678-E1DE490ED0C1}" type="presParOf" srcId="{6C4606D3-15D4-4778-92D6-E571A7FDAE4E}" destId="{C7B8198B-7236-49A0-B0B4-2656194091A3}" srcOrd="1" destOrd="0" presId="urn:microsoft.com/office/officeart/2008/layout/NameandTitleOrganizationalChart"/>
    <dgm:cxn modelId="{A93E68D2-9F76-447C-A46B-B6252F08886D}" type="presParOf" srcId="{6C4606D3-15D4-4778-92D6-E571A7FDAE4E}" destId="{6DEFC2C2-4B80-4F71-B6B0-F6F2541AD746}" srcOrd="2" destOrd="0" presId="urn:microsoft.com/office/officeart/2008/layout/NameandTitleOrganizationalChart"/>
    <dgm:cxn modelId="{C5F137DF-A5F2-485C-AD1E-3E8C2DEEEB54}" type="presParOf" srcId="{F08E110E-8D12-4966-AF5A-A5209112C43F}" destId="{305174B0-01C6-4630-98A6-C7367C0A49C9}" srcOrd="1" destOrd="0" presId="urn:microsoft.com/office/officeart/2008/layout/NameandTitleOrganizationalChart"/>
    <dgm:cxn modelId="{30382ACF-FD5A-44BE-BD9A-9373F244F8B3}" type="presParOf" srcId="{F08E110E-8D12-4966-AF5A-A5209112C43F}" destId="{459603A7-37A9-4973-9EBB-573C18D73407}" srcOrd="2" destOrd="0" presId="urn:microsoft.com/office/officeart/2008/layout/NameandTitleOrganizationalChart"/>
    <dgm:cxn modelId="{A567F5A2-9338-4E46-A55E-C40C8D20DBCE}" type="presParOf" srcId="{4711BCA3-CA95-4100-9C1E-CD14742C70F8}" destId="{3B36AB78-0F20-4DD5-BCA1-7EE793EE4F97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232BEE-1981-4209-999F-033A72BBF40F}">
      <dsp:nvSpPr>
        <dsp:cNvPr id="0" name=""/>
        <dsp:cNvSpPr/>
      </dsp:nvSpPr>
      <dsp:spPr>
        <a:xfrm>
          <a:off x="5878880" y="2021895"/>
          <a:ext cx="1247784" cy="645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847"/>
              </a:lnTo>
              <a:lnTo>
                <a:pt x="1247784" y="433847"/>
              </a:lnTo>
              <a:lnTo>
                <a:pt x="1247784" y="645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197E1-678D-468B-97D8-C3A61D16AC79}">
      <dsp:nvSpPr>
        <dsp:cNvPr id="0" name=""/>
        <dsp:cNvSpPr/>
      </dsp:nvSpPr>
      <dsp:spPr>
        <a:xfrm>
          <a:off x="4484566" y="3450394"/>
          <a:ext cx="3519084" cy="523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855"/>
              </a:lnTo>
              <a:lnTo>
                <a:pt x="3519084" y="311855"/>
              </a:lnTo>
              <a:lnTo>
                <a:pt x="3519084" y="5231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5FE24-1B2B-460C-8690-6314436A42E6}">
      <dsp:nvSpPr>
        <dsp:cNvPr id="0" name=""/>
        <dsp:cNvSpPr/>
      </dsp:nvSpPr>
      <dsp:spPr>
        <a:xfrm>
          <a:off x="4484566" y="3450394"/>
          <a:ext cx="1190375" cy="435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548"/>
              </a:lnTo>
              <a:lnTo>
                <a:pt x="1190375" y="224548"/>
              </a:lnTo>
              <a:lnTo>
                <a:pt x="1190375" y="4358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A8B7C-39F5-449E-9492-5156FB8C81C3}">
      <dsp:nvSpPr>
        <dsp:cNvPr id="0" name=""/>
        <dsp:cNvSpPr/>
      </dsp:nvSpPr>
      <dsp:spPr>
        <a:xfrm>
          <a:off x="3311537" y="3450394"/>
          <a:ext cx="1173028" cy="523112"/>
        </a:xfrm>
        <a:custGeom>
          <a:avLst/>
          <a:gdLst/>
          <a:ahLst/>
          <a:cxnLst/>
          <a:rect l="0" t="0" r="0" b="0"/>
          <a:pathLst>
            <a:path>
              <a:moveTo>
                <a:pt x="1173028" y="0"/>
              </a:moveTo>
              <a:lnTo>
                <a:pt x="1173028" y="311855"/>
              </a:lnTo>
              <a:lnTo>
                <a:pt x="0" y="311855"/>
              </a:lnTo>
              <a:lnTo>
                <a:pt x="0" y="5231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F3190-0004-4BC7-BB36-4763E6EF2857}">
      <dsp:nvSpPr>
        <dsp:cNvPr id="0" name=""/>
        <dsp:cNvSpPr/>
      </dsp:nvSpPr>
      <dsp:spPr>
        <a:xfrm>
          <a:off x="965481" y="3450394"/>
          <a:ext cx="3519084" cy="523112"/>
        </a:xfrm>
        <a:custGeom>
          <a:avLst/>
          <a:gdLst/>
          <a:ahLst/>
          <a:cxnLst/>
          <a:rect l="0" t="0" r="0" b="0"/>
          <a:pathLst>
            <a:path>
              <a:moveTo>
                <a:pt x="3519084" y="0"/>
              </a:moveTo>
              <a:lnTo>
                <a:pt x="3519084" y="311855"/>
              </a:lnTo>
              <a:lnTo>
                <a:pt x="0" y="311855"/>
              </a:lnTo>
              <a:lnTo>
                <a:pt x="0" y="5231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D100B-1D73-4EF5-BC57-7FEB525B4B36}">
      <dsp:nvSpPr>
        <dsp:cNvPr id="0" name=""/>
        <dsp:cNvSpPr/>
      </dsp:nvSpPr>
      <dsp:spPr>
        <a:xfrm>
          <a:off x="4484566" y="2021895"/>
          <a:ext cx="1394314" cy="523112"/>
        </a:xfrm>
        <a:custGeom>
          <a:avLst/>
          <a:gdLst/>
          <a:ahLst/>
          <a:cxnLst/>
          <a:rect l="0" t="0" r="0" b="0"/>
          <a:pathLst>
            <a:path>
              <a:moveTo>
                <a:pt x="1394314" y="0"/>
              </a:moveTo>
              <a:lnTo>
                <a:pt x="1394314" y="311855"/>
              </a:lnTo>
              <a:lnTo>
                <a:pt x="0" y="311855"/>
              </a:lnTo>
              <a:lnTo>
                <a:pt x="0" y="5231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F4EA4F-A8C2-4F38-89BA-95D479659863}">
      <dsp:nvSpPr>
        <dsp:cNvPr id="0" name=""/>
        <dsp:cNvSpPr/>
      </dsp:nvSpPr>
      <dsp:spPr>
        <a:xfrm>
          <a:off x="5004542" y="1116508"/>
          <a:ext cx="1748675" cy="905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2776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04542" y="1116508"/>
        <a:ext cx="1748675" cy="905386"/>
      </dsp:txXfrm>
    </dsp:sp>
    <dsp:sp modelId="{3445F27B-7817-4C1D-B69F-A0626AD43B5B}">
      <dsp:nvSpPr>
        <dsp:cNvPr id="0" name=""/>
        <dsp:cNvSpPr/>
      </dsp:nvSpPr>
      <dsp:spPr>
        <a:xfrm>
          <a:off x="5354278" y="1820698"/>
          <a:ext cx="1573807" cy="3017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354278" y="1820698"/>
        <a:ext cx="1573807" cy="301795"/>
      </dsp:txXfrm>
    </dsp:sp>
    <dsp:sp modelId="{FA337C22-37F9-4F29-89A3-18C9ECC55FE9}">
      <dsp:nvSpPr>
        <dsp:cNvPr id="0" name=""/>
        <dsp:cNvSpPr/>
      </dsp:nvSpPr>
      <dsp:spPr>
        <a:xfrm>
          <a:off x="3610228" y="2545007"/>
          <a:ext cx="1748675" cy="905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2776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করণিক ভুল 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10228" y="2545007"/>
        <a:ext cx="1748675" cy="905386"/>
      </dsp:txXfrm>
    </dsp:sp>
    <dsp:sp modelId="{F09B7D16-684F-4F02-B23F-139670EB717A}">
      <dsp:nvSpPr>
        <dsp:cNvPr id="0" name=""/>
        <dsp:cNvSpPr/>
      </dsp:nvSpPr>
      <dsp:spPr>
        <a:xfrm>
          <a:off x="3959963" y="3249197"/>
          <a:ext cx="1573807" cy="3017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959963" y="3249197"/>
        <a:ext cx="1573807" cy="301795"/>
      </dsp:txXfrm>
    </dsp:sp>
    <dsp:sp modelId="{978F7D42-E596-470F-B5D2-357C258C014B}">
      <dsp:nvSpPr>
        <dsp:cNvPr id="0" name=""/>
        <dsp:cNvSpPr/>
      </dsp:nvSpPr>
      <dsp:spPr>
        <a:xfrm>
          <a:off x="91143" y="3973506"/>
          <a:ext cx="1748675" cy="905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2776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বাদপড়ার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1143" y="3973506"/>
        <a:ext cx="1748675" cy="905386"/>
      </dsp:txXfrm>
    </dsp:sp>
    <dsp:sp modelId="{A43229AF-C255-43AF-AE92-37C33CD0B693}">
      <dsp:nvSpPr>
        <dsp:cNvPr id="0" name=""/>
        <dsp:cNvSpPr/>
      </dsp:nvSpPr>
      <dsp:spPr>
        <a:xfrm>
          <a:off x="440878" y="4677695"/>
          <a:ext cx="1573807" cy="3017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40878" y="4677695"/>
        <a:ext cx="1573807" cy="301795"/>
      </dsp:txXfrm>
    </dsp:sp>
    <dsp:sp modelId="{4D2F4E06-B5FE-4E4F-9DF6-ECA41BE90A34}">
      <dsp:nvSpPr>
        <dsp:cNvPr id="0" name=""/>
        <dsp:cNvSpPr/>
      </dsp:nvSpPr>
      <dsp:spPr>
        <a:xfrm>
          <a:off x="2437200" y="3973506"/>
          <a:ext cx="1748675" cy="905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2776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লিখার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37200" y="3973506"/>
        <a:ext cx="1748675" cy="905386"/>
      </dsp:txXfrm>
    </dsp:sp>
    <dsp:sp modelId="{40CD86F7-E049-423C-9286-387649E3DC9F}">
      <dsp:nvSpPr>
        <dsp:cNvPr id="0" name=""/>
        <dsp:cNvSpPr/>
      </dsp:nvSpPr>
      <dsp:spPr>
        <a:xfrm>
          <a:off x="2786935" y="4677695"/>
          <a:ext cx="1573807" cy="3017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786935" y="4677695"/>
        <a:ext cx="1573807" cy="301795"/>
      </dsp:txXfrm>
    </dsp:sp>
    <dsp:sp modelId="{10DCB2AB-0D3A-4395-87F8-71D62A2E74F3}">
      <dsp:nvSpPr>
        <dsp:cNvPr id="0" name=""/>
        <dsp:cNvSpPr/>
      </dsp:nvSpPr>
      <dsp:spPr>
        <a:xfrm>
          <a:off x="4800603" y="3886199"/>
          <a:ext cx="1748675" cy="905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2776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বেদাখিলার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00603" y="3886199"/>
        <a:ext cx="1748675" cy="905386"/>
      </dsp:txXfrm>
    </dsp:sp>
    <dsp:sp modelId="{72D2198E-5CEE-48CF-8D48-59DB86C3C6D1}">
      <dsp:nvSpPr>
        <dsp:cNvPr id="0" name=""/>
        <dsp:cNvSpPr/>
      </dsp:nvSpPr>
      <dsp:spPr>
        <a:xfrm>
          <a:off x="5132991" y="4677695"/>
          <a:ext cx="1573807" cy="3017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132991" y="4677695"/>
        <a:ext cx="1573807" cy="301795"/>
      </dsp:txXfrm>
    </dsp:sp>
    <dsp:sp modelId="{00925451-E033-48CF-A8E0-354CA7122E00}">
      <dsp:nvSpPr>
        <dsp:cNvPr id="0" name=""/>
        <dsp:cNvSpPr/>
      </dsp:nvSpPr>
      <dsp:spPr>
        <a:xfrm>
          <a:off x="7129313" y="3973506"/>
          <a:ext cx="1748675" cy="905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2776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পরিপূরক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29313" y="3973506"/>
        <a:ext cx="1748675" cy="905386"/>
      </dsp:txXfrm>
    </dsp:sp>
    <dsp:sp modelId="{E2DE8E58-A628-4BBE-9E97-F54547785E2C}">
      <dsp:nvSpPr>
        <dsp:cNvPr id="0" name=""/>
        <dsp:cNvSpPr/>
      </dsp:nvSpPr>
      <dsp:spPr>
        <a:xfrm>
          <a:off x="7479048" y="4677695"/>
          <a:ext cx="1573807" cy="3017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7479048" y="4677695"/>
        <a:ext cx="1573807" cy="301795"/>
      </dsp:txXfrm>
    </dsp:sp>
    <dsp:sp modelId="{47F30462-7A5D-43D5-8A36-0117767E73F1}">
      <dsp:nvSpPr>
        <dsp:cNvPr id="0" name=""/>
        <dsp:cNvSpPr/>
      </dsp:nvSpPr>
      <dsp:spPr>
        <a:xfrm>
          <a:off x="5943607" y="2666999"/>
          <a:ext cx="2366115" cy="905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2776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নীতিগত ভুল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43607" y="2666999"/>
        <a:ext cx="2366115" cy="905386"/>
      </dsp:txXfrm>
    </dsp:sp>
    <dsp:sp modelId="{C7B8198B-7236-49A0-B0B4-2656194091A3}">
      <dsp:nvSpPr>
        <dsp:cNvPr id="0" name=""/>
        <dsp:cNvSpPr/>
      </dsp:nvSpPr>
      <dsp:spPr>
        <a:xfrm>
          <a:off x="6614740" y="3249197"/>
          <a:ext cx="1573807" cy="3017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614740" y="3249197"/>
        <a:ext cx="1573807" cy="301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D8B89-4029-417D-8378-5669929E3747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40B65-7713-4E70-88E3-F502D562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4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1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9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9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7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4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4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47741" y="4842064"/>
            <a:ext cx="4230710" cy="20159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25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25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3965"/>
            <a:ext cx="6019800" cy="4599709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90754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635128"/>
              </p:ext>
            </p:extLst>
          </p:nvPr>
        </p:nvGraphicFramePr>
        <p:xfrm>
          <a:off x="288470" y="1828800"/>
          <a:ext cx="8686801" cy="4766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1"/>
                <a:gridCol w="3055299"/>
                <a:gridCol w="983301"/>
                <a:gridCol w="1600200"/>
                <a:gridCol w="1752600"/>
              </a:tblGrid>
              <a:tr h="4603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নং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পৃঃ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 ডেবিট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৯৫০০০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২০০০০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০৩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২৫০০০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০৪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ক্রয়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২০০০০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০৫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বেতন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১২০০০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বাড়িভাড়া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১০০০০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12469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০৭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২২০০০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762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b="1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জনাব মামুনের ব্যবসায়ের হিসাবের বই হতে্ ২০১৪ সালের ৩১ মার্চ তারিখের খতিয়ানের হিসাব সমূহ ছিল ।উক্ত  রেওয়ামিলটি শু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দ্ধ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করে লিখ।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7400" y="110226"/>
            <a:ext cx="4191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00658"/>
      </p:ext>
    </p:extLst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07746307"/>
              </p:ext>
            </p:extLst>
          </p:nvPr>
        </p:nvGraphicFramePr>
        <p:xfrm>
          <a:off x="0" y="152400"/>
          <a:ext cx="9144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22860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সমস্ত ভুল রেওয়ামিলে ধরা পড়ে  না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689"/>
            <a:ext cx="8418342" cy="329320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মূল্যায়ন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 রেওয়ামিল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কি?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রেওয়ামিলের কয়টি ঘর থাকে তা লিখ?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রেওয়ামিলে যে সমস্ত ভুল ধরা পড়ে না                                  তার দুইটি নাম বল?  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412453"/>
      </p:ext>
    </p:extLst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855446"/>
            <a:ext cx="64770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bn-BD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কাজ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6670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মেইন বইয়ের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১৩৬পৃ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অশুদ্ধভাবে  প্রস্তুতকৃত রেওয়ামিলটি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শুদ্ধভাবে তৈরি করে আনবে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607136"/>
      </p:ext>
    </p:extLst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876800"/>
            <a:ext cx="6705600" cy="1752600"/>
          </a:xfrm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bn-BD" sz="167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67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 descr="9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864" y="166646"/>
            <a:ext cx="4426528" cy="4697095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387900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395471" y="76202"/>
            <a:ext cx="4423893" cy="707886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103996"/>
            <a:ext cx="3657600" cy="26298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মো:তৈয়েবুর রহমান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হকারী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পূর্বাচল মাধ্যমিক বিদ্যালয়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অভয়নগর, যশোর।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মোবা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– ০1926320998</a:t>
            </a:r>
          </a:p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mtr01926@gmail.com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800600" y="1143000"/>
            <a:ext cx="3657600" cy="2616101"/>
          </a:xfrm>
          <a:prstGeom prst="rect">
            <a:avLst/>
          </a:prstGeom>
          <a:ln w="57150"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হিসাববিজ্ঞান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- নবম (রেওয়ামিল)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৫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০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তারিখ:- ০২/০৭/২০১৯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00400" y="4149977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প্রসন্ন কুমার দাস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মোড়াকরি হাইস্কূল এণ্ড কলেজ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লাখাই,হবিগ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ঞ্জ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বিটিটি-২৪তম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নং-৭০৫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-০১৭২৫৬০৬০৬৭</a:t>
            </a: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31" y="4572000"/>
            <a:ext cx="1785940" cy="21028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2481" y="3911501"/>
            <a:ext cx="2331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সম্পাদনায়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66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327528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3124200"/>
            <a:ext cx="3377946" cy="3248025"/>
          </a:xfrm>
          <a:prstGeom prst="rect">
            <a:avLst/>
          </a:prstGeom>
        </p:spPr>
      </p:pic>
      <p:pic>
        <p:nvPicPr>
          <p:cNvPr id="3" name="Picture 2" descr="143283343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838200"/>
            <a:ext cx="3352800" cy="3223846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3962400" cy="26287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28600"/>
            <a:ext cx="3962400" cy="26389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30480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</a:t>
            </a:r>
            <a:r>
              <a:rPr lang="en-US" dirty="0" smtClean="0"/>
              <a:t>  </a:t>
            </a:r>
            <a:r>
              <a:rPr lang="bn-BD" dirty="0" smtClean="0"/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ব্যাংকের  হিসাব নিকাশ করছে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048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ব্যাংকের 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হিসাব নিকাশ করছে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photo00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5257800" y="3200400"/>
            <a:ext cx="3124200" cy="3733800"/>
          </a:xfrm>
          <a:prstGeom prst="rect">
            <a:avLst/>
          </a:prstGeom>
        </p:spPr>
      </p:pic>
      <p:pic>
        <p:nvPicPr>
          <p:cNvPr id="9" name="Picture 8" descr="2014-04-07-3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3657600"/>
            <a:ext cx="39624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7922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28479918"/>
              </p:ext>
            </p:extLst>
          </p:nvPr>
        </p:nvGraphicFramePr>
        <p:xfrm>
          <a:off x="5443" y="2209800"/>
          <a:ext cx="8839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52600" y="6858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এখানে কি দেখছ ?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37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514600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 রেওয়ামিল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3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304800"/>
                <a:ext cx="10668000" cy="8173071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4000" u="sng" dirty="0" smtClean="0">
                    <a:latin typeface="NikoshBAN" pitchFamily="2" charset="0"/>
                    <a:cs typeface="NikoshBAN" pitchFamily="2" charset="0"/>
                  </a:rPr>
                  <a:t>শিখনফল</a:t>
                </a:r>
              </a:p>
              <a:p>
                <a:pPr algn="ctr"/>
                <a:r>
                  <a:rPr lang="bn-BD" sz="4000" u="sng" dirty="0" smtClean="0">
                    <a:latin typeface="NikoshBAN" pitchFamily="2" charset="0"/>
                    <a:cs typeface="NikoshBAN" pitchFamily="2" charset="0"/>
                  </a:rPr>
                  <a:t>এই পাঠ শেষে শিক্ষার্থীরা---</a:t>
                </a:r>
              </a:p>
              <a:p>
                <a14:m>
                  <m:oMath xmlns:m="http://schemas.openxmlformats.org/officeDocument/2006/math">
                    <m:r>
                      <a:rPr lang="bn-IN" sz="8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 </m:t>
                    </m:r>
                    <m:r>
                      <a:rPr lang="bn-BD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∙</m:t>
                    </m:r>
                  </m:oMath>
                </a14:m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 রেওয়ামিলের ডেবিট ও</a:t>
                </a:r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ক্রেডিট </a:t>
                </a:r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দিকের</a:t>
                </a:r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 বিষয় সমূহ বলতে </a:t>
                </a:r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     </a:t>
                </a:r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পারবে</a:t>
                </a:r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;</a:t>
                </a:r>
                <a:endParaRPr lang="bn-BD" sz="4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8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∙ </m:t>
                    </m:r>
                  </m:oMath>
                </a14:m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রেওয়ামিলে যে সমস্ত ভুল ধরা পড়ে </a:t>
                </a:r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না </a:t>
                </a:r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তা বলতে পারবে</a:t>
                </a:r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;</a:t>
                </a:r>
                <a:endParaRPr lang="bn-IN" sz="4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4000" dirty="0" smtClean="0"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9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∙ </m:t>
                    </m:r>
                  </m:oMath>
                </a14:m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খতিয়ানের জের নিয়ে রেওয়ামিল তৈরী করতে পারবে ।</a:t>
                </a:r>
              </a:p>
              <a:p>
                <a:endParaRPr lang="bn-BD" sz="115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4800"/>
                <a:ext cx="10668000" cy="8173071"/>
              </a:xfrm>
              <a:prstGeom prst="rect">
                <a:avLst/>
              </a:prstGeom>
              <a:blipFill rotWithShape="0">
                <a:blip r:embed="rId3"/>
                <a:stretch>
                  <a:fillRect l="-2000" t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6261587"/>
      </p:ext>
    </p:extLst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16117"/>
              </p:ext>
            </p:extLst>
          </p:nvPr>
        </p:nvGraphicFramePr>
        <p:xfrm>
          <a:off x="609600" y="1371600"/>
          <a:ext cx="7772400" cy="33832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90600"/>
                <a:gridCol w="2590800"/>
                <a:gridCol w="914400"/>
                <a:gridCol w="16764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নং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      হিসাবের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পৃঃ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  ডেবিট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  ক্রেডিট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০৩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০৪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6096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রেওয়ামিল  এর নমুনা ছক 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15318"/>
      </p:ext>
    </p:extLst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রেওয়ামিলের ডেবিট ও ক্রডিট উদ্বৃত্ত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609600"/>
            <a:ext cx="4038600" cy="6248400"/>
          </a:xfrm>
        </p:spPr>
        <p:txBody>
          <a:bodyPr>
            <a:no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ক)যাবতীয় সম্পদ সমূহযেমন_ভূমি, দালান কোঠা,আসবাবপত্র, যন্ত্রপাতি,বিনিযোগ,ইত্যাদি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খ) যাবতীয় খরচ যেমন-ক্রয়, প্ররম্ভিক মজুদ, মজুরী, বেতন, বিজ্ঞাপন,ভাড়া , কমিশন,ইত্যাদি।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গ)অগ্রীম খরচ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ঘ) প্রাপ্য আয়সমূহ যেমন- বিনিয়োগের প্রাপ্য সুদ,বকেয়া কমিশন ইত্যাদি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ঙ) বিক্রয় ফেরত, উত্তোলন, প্রদত্ত ঋণ ইত্যাদি।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867400"/>
          </a:xfrm>
        </p:spPr>
        <p:txBody>
          <a:bodyPr>
            <a:normAutofit fontScale="70000" lnSpcReduction="2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bn-BD" sz="4100" dirty="0" smtClean="0">
                <a:latin typeface="NikoshBAN" pitchFamily="2" charset="0"/>
                <a:cs typeface="NikoshBAN" pitchFamily="2" charset="0"/>
              </a:rPr>
              <a:t>) যাবতীয় দ্বায়সমূহ যেমন- পাওনাদার হিসাব, প্রদেয় নোট,মূলধন, ব্যাংক ঋণ ইত্যাদি</a:t>
            </a:r>
          </a:p>
          <a:p>
            <a:r>
              <a:rPr lang="bn-BD" sz="4100" dirty="0" smtClean="0">
                <a:latin typeface="NikoshBAN" pitchFamily="2" charset="0"/>
                <a:cs typeface="NikoshBAN" pitchFamily="2" charset="0"/>
              </a:rPr>
              <a:t>খ) যাতীয় আয়সমূহ- বিক্রয়, প্রাপ্ত সুদ, বিনিয়োগের সুদ, প্রাপ্ত কমিশন ইত্যাদি</a:t>
            </a:r>
          </a:p>
          <a:p>
            <a:r>
              <a:rPr lang="bn-BD" sz="4100" dirty="0" smtClean="0">
                <a:latin typeface="NikoshBAN" pitchFamily="2" charset="0"/>
                <a:cs typeface="NikoshBAN" pitchFamily="2" charset="0"/>
              </a:rPr>
              <a:t>গ)অনুপার্জিত আয় যেমন- অগ্রিম ভাড়া প্রাপ্তী</a:t>
            </a:r>
          </a:p>
          <a:p>
            <a:r>
              <a:rPr lang="bn-BD" sz="4100" dirty="0" smtClean="0">
                <a:latin typeface="NikoshBAN" pitchFamily="2" charset="0"/>
                <a:cs typeface="NikoshBAN" pitchFamily="2" charset="0"/>
              </a:rPr>
              <a:t>ঘ) যেকোন ধরনের সঞ্চিতি যেমন- অনাদায়ী পাওনা সঞ্চিতী, বাট্রা সঞ্চিতী ইত্যাদি</a:t>
            </a:r>
          </a:p>
          <a:p>
            <a:r>
              <a:rPr lang="bn-BD" sz="4100" dirty="0" smtClean="0">
                <a:latin typeface="NikoshBAN" pitchFamily="2" charset="0"/>
                <a:cs typeface="NikoshBAN" pitchFamily="2" charset="0"/>
              </a:rPr>
              <a:t>ঙ) ক্রয় ফেরত</a:t>
            </a:r>
            <a:endParaRPr lang="en-US" sz="41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391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রেওয়ামিলের ডেবিট ও ক্রডিট উদ্বৃত্ত</vt:lpstr>
      <vt:lpstr>PowerPoint Presentation</vt:lpstr>
      <vt:lpstr>PowerPoint Presentation</vt:lpstr>
      <vt:lpstr>PowerPoint Presentation</vt:lpstr>
      <vt:lpstr>PowerPoint Presentation</vt:lpstr>
      <vt:lpstr>ধন্যবাদ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ABC</cp:lastModifiedBy>
  <cp:revision>81</cp:revision>
  <dcterms:created xsi:type="dcterms:W3CDTF">2006-08-16T00:00:00Z</dcterms:created>
  <dcterms:modified xsi:type="dcterms:W3CDTF">2020-03-14T06:16:20Z</dcterms:modified>
</cp:coreProperties>
</file>