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5"/>
  </p:notesMasterIdLst>
  <p:sldIdLst>
    <p:sldId id="257" r:id="rId2"/>
    <p:sldId id="258" r:id="rId3"/>
    <p:sldId id="507" r:id="rId4"/>
    <p:sldId id="280" r:id="rId5"/>
    <p:sldId id="261" r:id="rId6"/>
    <p:sldId id="505" r:id="rId7"/>
    <p:sldId id="282" r:id="rId8"/>
    <p:sldId id="50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496" r:id="rId18"/>
    <p:sldId id="452" r:id="rId19"/>
    <p:sldId id="488" r:id="rId20"/>
    <p:sldId id="484" r:id="rId21"/>
    <p:sldId id="486" r:id="rId22"/>
    <p:sldId id="503" r:id="rId23"/>
    <p:sldId id="48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E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/>
    <p:restoredTop sz="86410"/>
  </p:normalViewPr>
  <p:slideViewPr>
    <p:cSldViewPr snapToGrid="0">
      <p:cViewPr varScale="1">
        <p:scale>
          <a:sx n="61" d="100"/>
          <a:sy n="61" d="100"/>
        </p:scale>
        <p:origin x="26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0D7B81-A70B-4EBD-8193-4EA93B7BCACC}" type="doc">
      <dgm:prSet loTypeId="urn:microsoft.com/office/officeart/2005/8/layout/radial5" loCatId="cycle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50D075A3-E823-4DFC-9C81-E1C22F0E1889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13BE3F12-65D4-4362-BE67-684DBBCB87EA}" type="parTrans" cxnId="{1FDA9378-3284-49ED-9E48-AB4A43718EA8}">
      <dgm:prSet/>
      <dgm:spPr/>
      <dgm:t>
        <a:bodyPr/>
        <a:lstStyle/>
        <a:p>
          <a:endParaRPr lang="en-US"/>
        </a:p>
      </dgm:t>
    </dgm:pt>
    <dgm:pt modelId="{EA2963B3-BFFC-49F7-8826-75BCD84C1B34}" type="sibTrans" cxnId="{1FDA9378-3284-49ED-9E48-AB4A43718EA8}">
      <dgm:prSet/>
      <dgm:spPr/>
      <dgm:t>
        <a:bodyPr/>
        <a:lstStyle/>
        <a:p>
          <a:endParaRPr lang="en-US"/>
        </a:p>
      </dgm:t>
    </dgm:pt>
    <dgm:pt modelId="{98C58552-57F1-4E03-98EA-9C364565138D}">
      <dgm:prSet phldrT="[Text]"/>
      <dgm:spPr>
        <a:blipFill dpi="0" rotWithShape="0">
          <a:blip xmlns:r="http://schemas.openxmlformats.org/officeDocument/2006/relationships" r:embed="rId2"/>
          <a:srcRect/>
          <a:tile tx="0" ty="0" sx="100000" sy="100000" flip="none" algn="tl"/>
        </a:blipFill>
      </dgm:spPr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গাজা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801666-E553-4995-98B9-C3E649ED9B31}" type="parTrans" cxnId="{E13DD1DE-5608-43BF-BEB4-2805E5EB3FBE}">
      <dgm:prSet/>
      <dgm:spPr/>
      <dgm:t>
        <a:bodyPr/>
        <a:lstStyle/>
        <a:p>
          <a:endParaRPr lang="en-US"/>
        </a:p>
      </dgm:t>
    </dgm:pt>
    <dgm:pt modelId="{9C7C3D1B-8F44-4966-83CF-E736679DB968}" type="sibTrans" cxnId="{E13DD1DE-5608-43BF-BEB4-2805E5EB3FBE}">
      <dgm:prSet/>
      <dgm:spPr/>
      <dgm:t>
        <a:bodyPr/>
        <a:lstStyle/>
        <a:p>
          <a:endParaRPr lang="en-US"/>
        </a:p>
      </dgm:t>
    </dgm:pt>
    <dgm:pt modelId="{3BA27DCB-44E6-4788-ABDE-5A7B3BAD2FA4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হেরোইন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C7B51F-12B5-4E95-ACC6-227A4BA5B3B3}" type="parTrans" cxnId="{B93DC339-D01B-481D-9FA4-51ECA567AB41}">
      <dgm:prSet/>
      <dgm:spPr/>
      <dgm:t>
        <a:bodyPr/>
        <a:lstStyle/>
        <a:p>
          <a:endParaRPr lang="en-US"/>
        </a:p>
      </dgm:t>
    </dgm:pt>
    <dgm:pt modelId="{FA3221B8-84EE-4244-AA73-26D8E1E95D44}" type="sibTrans" cxnId="{B93DC339-D01B-481D-9FA4-51ECA567AB41}">
      <dgm:prSet/>
      <dgm:spPr/>
      <dgm:t>
        <a:bodyPr/>
        <a:lstStyle/>
        <a:p>
          <a:endParaRPr lang="en-US"/>
        </a:p>
      </dgm:t>
    </dgm:pt>
    <dgm:pt modelId="{E2627A63-2B24-4C69-BD9B-A35BD3E14242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ফেনসিডিল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D4292B-97C4-4F9B-8EE4-6897ACBF16A5}" type="parTrans" cxnId="{BB4D28FB-44B7-45EB-B3A8-8886718E0D8A}">
      <dgm:prSet/>
      <dgm:spPr/>
      <dgm:t>
        <a:bodyPr/>
        <a:lstStyle/>
        <a:p>
          <a:endParaRPr lang="en-US"/>
        </a:p>
      </dgm:t>
    </dgm:pt>
    <dgm:pt modelId="{132B897A-733D-489D-B1F2-EA9C440E9757}" type="sibTrans" cxnId="{BB4D28FB-44B7-45EB-B3A8-8886718E0D8A}">
      <dgm:prSet/>
      <dgm:spPr/>
      <dgm:t>
        <a:bodyPr/>
        <a:lstStyle/>
        <a:p>
          <a:endParaRPr lang="en-US"/>
        </a:p>
      </dgm:t>
    </dgm:pt>
    <dgm:pt modelId="{BAFB3937-0870-4807-9BEE-BC7161A6B4AA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ইয়ারা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122959-1A70-403C-9362-2893FBB14A60}" type="parTrans" cxnId="{8D6BCBC1-C83D-46FE-8198-51624D4DFAC4}">
      <dgm:prSet/>
      <dgm:spPr/>
      <dgm:t>
        <a:bodyPr/>
        <a:lstStyle/>
        <a:p>
          <a:endParaRPr lang="en-US"/>
        </a:p>
      </dgm:t>
    </dgm:pt>
    <dgm:pt modelId="{83C17161-57CA-4068-BCBE-DADA62170FE9}" type="sibTrans" cxnId="{8D6BCBC1-C83D-46FE-8198-51624D4DFAC4}">
      <dgm:prSet/>
      <dgm:spPr/>
      <dgm:t>
        <a:bodyPr/>
        <a:lstStyle/>
        <a:p>
          <a:endParaRPr lang="en-US"/>
        </a:p>
      </dgm:t>
    </dgm:pt>
    <dgm:pt modelId="{F174CFC6-5E5E-425D-A225-270809A1A04D}" type="pres">
      <dgm:prSet presAssocID="{110D7B81-A70B-4EBD-8193-4EA93B7BCAC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B29503D-901E-4525-97DA-73FCEBC518AE}" type="pres">
      <dgm:prSet presAssocID="{50D075A3-E823-4DFC-9C81-E1C22F0E1889}" presName="centerShape" presStyleLbl="node0" presStyleIdx="0" presStyleCnt="1" custScaleX="123476" custScaleY="106085"/>
      <dgm:spPr/>
    </dgm:pt>
    <dgm:pt modelId="{5FCC9C9D-19DE-4D79-9C0A-E45357B55839}" type="pres">
      <dgm:prSet presAssocID="{3C801666-E553-4995-98B9-C3E649ED9B31}" presName="parTrans" presStyleLbl="sibTrans2D1" presStyleIdx="0" presStyleCnt="4"/>
      <dgm:spPr/>
    </dgm:pt>
    <dgm:pt modelId="{9833F1B9-BA61-400B-909F-24CEDE84DA82}" type="pres">
      <dgm:prSet presAssocID="{3C801666-E553-4995-98B9-C3E649ED9B31}" presName="connectorText" presStyleLbl="sibTrans2D1" presStyleIdx="0" presStyleCnt="4"/>
      <dgm:spPr/>
    </dgm:pt>
    <dgm:pt modelId="{01352A21-CE91-447D-8CAA-B0992C4BE611}" type="pres">
      <dgm:prSet presAssocID="{98C58552-57F1-4E03-98EA-9C364565138D}" presName="node" presStyleLbl="node1" presStyleIdx="0" presStyleCnt="4" custScaleX="117028">
        <dgm:presLayoutVars>
          <dgm:bulletEnabled val="1"/>
        </dgm:presLayoutVars>
      </dgm:prSet>
      <dgm:spPr/>
    </dgm:pt>
    <dgm:pt modelId="{BE4FC1AB-E831-4B2A-A4CD-9EE23959F22A}" type="pres">
      <dgm:prSet presAssocID="{19C7B51F-12B5-4E95-ACC6-227A4BA5B3B3}" presName="parTrans" presStyleLbl="sibTrans2D1" presStyleIdx="1" presStyleCnt="4"/>
      <dgm:spPr/>
    </dgm:pt>
    <dgm:pt modelId="{02ECCFA5-992A-4BC1-80F7-BA3B5977CB43}" type="pres">
      <dgm:prSet presAssocID="{19C7B51F-12B5-4E95-ACC6-227A4BA5B3B3}" presName="connectorText" presStyleLbl="sibTrans2D1" presStyleIdx="1" presStyleCnt="4"/>
      <dgm:spPr/>
    </dgm:pt>
    <dgm:pt modelId="{D2B882C5-CB67-48D5-8677-0294BBE0CF9B}" type="pres">
      <dgm:prSet presAssocID="{3BA27DCB-44E6-4788-ABDE-5A7B3BAD2FA4}" presName="node" presStyleLbl="node1" presStyleIdx="1" presStyleCnt="4" custScaleX="121327">
        <dgm:presLayoutVars>
          <dgm:bulletEnabled val="1"/>
        </dgm:presLayoutVars>
      </dgm:prSet>
      <dgm:spPr/>
    </dgm:pt>
    <dgm:pt modelId="{C57DD55F-15FC-4BD1-AE04-0A5FD8ABA4A6}" type="pres">
      <dgm:prSet presAssocID="{42D4292B-97C4-4F9B-8EE4-6897ACBF16A5}" presName="parTrans" presStyleLbl="sibTrans2D1" presStyleIdx="2" presStyleCnt="4"/>
      <dgm:spPr/>
    </dgm:pt>
    <dgm:pt modelId="{92E32A0F-158B-4021-98CC-9194CDB8C50E}" type="pres">
      <dgm:prSet presAssocID="{42D4292B-97C4-4F9B-8EE4-6897ACBF16A5}" presName="connectorText" presStyleLbl="sibTrans2D1" presStyleIdx="2" presStyleCnt="4"/>
      <dgm:spPr/>
    </dgm:pt>
    <dgm:pt modelId="{D712FEF9-FE45-4B49-8C00-566A2692329E}" type="pres">
      <dgm:prSet presAssocID="{E2627A63-2B24-4C69-BD9B-A35BD3E14242}" presName="node" presStyleLbl="node1" presStyleIdx="2" presStyleCnt="4" custScaleX="141633">
        <dgm:presLayoutVars>
          <dgm:bulletEnabled val="1"/>
        </dgm:presLayoutVars>
      </dgm:prSet>
      <dgm:spPr/>
    </dgm:pt>
    <dgm:pt modelId="{A60EE917-DAA8-4847-94A8-3B1F7630A973}" type="pres">
      <dgm:prSet presAssocID="{0C122959-1A70-403C-9362-2893FBB14A60}" presName="parTrans" presStyleLbl="sibTrans2D1" presStyleIdx="3" presStyleCnt="4"/>
      <dgm:spPr/>
    </dgm:pt>
    <dgm:pt modelId="{A7F48ADB-3296-4F29-B896-BDC60C328533}" type="pres">
      <dgm:prSet presAssocID="{0C122959-1A70-403C-9362-2893FBB14A60}" presName="connectorText" presStyleLbl="sibTrans2D1" presStyleIdx="3" presStyleCnt="4"/>
      <dgm:spPr/>
    </dgm:pt>
    <dgm:pt modelId="{DA960AD2-4992-4649-865B-62AB2BA1A605}" type="pres">
      <dgm:prSet presAssocID="{BAFB3937-0870-4807-9BEE-BC7161A6B4AA}" presName="node" presStyleLbl="node1" presStyleIdx="3" presStyleCnt="4" custScaleX="117112">
        <dgm:presLayoutVars>
          <dgm:bulletEnabled val="1"/>
        </dgm:presLayoutVars>
      </dgm:prSet>
      <dgm:spPr/>
    </dgm:pt>
  </dgm:ptLst>
  <dgm:cxnLst>
    <dgm:cxn modelId="{D24CD225-A707-4DAF-ABB0-B0483231CC01}" type="presOf" srcId="{42D4292B-97C4-4F9B-8EE4-6897ACBF16A5}" destId="{C57DD55F-15FC-4BD1-AE04-0A5FD8ABA4A6}" srcOrd="0" destOrd="0" presId="urn:microsoft.com/office/officeart/2005/8/layout/radial5"/>
    <dgm:cxn modelId="{47ABB937-646F-462B-B260-9730972E5E87}" type="presOf" srcId="{3BA27DCB-44E6-4788-ABDE-5A7B3BAD2FA4}" destId="{D2B882C5-CB67-48D5-8677-0294BBE0CF9B}" srcOrd="0" destOrd="0" presId="urn:microsoft.com/office/officeart/2005/8/layout/radial5"/>
    <dgm:cxn modelId="{B93DC339-D01B-481D-9FA4-51ECA567AB41}" srcId="{50D075A3-E823-4DFC-9C81-E1C22F0E1889}" destId="{3BA27DCB-44E6-4788-ABDE-5A7B3BAD2FA4}" srcOrd="1" destOrd="0" parTransId="{19C7B51F-12B5-4E95-ACC6-227A4BA5B3B3}" sibTransId="{FA3221B8-84EE-4244-AA73-26D8E1E95D44}"/>
    <dgm:cxn modelId="{9D2CC53A-63C5-485B-8E8A-338C50D55EBA}" type="presOf" srcId="{19C7B51F-12B5-4E95-ACC6-227A4BA5B3B3}" destId="{02ECCFA5-992A-4BC1-80F7-BA3B5977CB43}" srcOrd="1" destOrd="0" presId="urn:microsoft.com/office/officeart/2005/8/layout/radial5"/>
    <dgm:cxn modelId="{8589FE4F-832F-4B7C-898C-6A8A34438DD9}" type="presOf" srcId="{0C122959-1A70-403C-9362-2893FBB14A60}" destId="{A7F48ADB-3296-4F29-B896-BDC60C328533}" srcOrd="1" destOrd="0" presId="urn:microsoft.com/office/officeart/2005/8/layout/radial5"/>
    <dgm:cxn modelId="{B8F58C76-C6AD-4CF9-BFBF-A9DE75682973}" type="presOf" srcId="{3C801666-E553-4995-98B9-C3E649ED9B31}" destId="{5FCC9C9D-19DE-4D79-9C0A-E45357B55839}" srcOrd="0" destOrd="0" presId="urn:microsoft.com/office/officeart/2005/8/layout/radial5"/>
    <dgm:cxn modelId="{1FDA9378-3284-49ED-9E48-AB4A43718EA8}" srcId="{110D7B81-A70B-4EBD-8193-4EA93B7BCACC}" destId="{50D075A3-E823-4DFC-9C81-E1C22F0E1889}" srcOrd="0" destOrd="0" parTransId="{13BE3F12-65D4-4362-BE67-684DBBCB87EA}" sibTransId="{EA2963B3-BFFC-49F7-8826-75BCD84C1B34}"/>
    <dgm:cxn modelId="{33FE3182-0F7F-44A0-8B44-4FA4524229D2}" type="presOf" srcId="{0C122959-1A70-403C-9362-2893FBB14A60}" destId="{A60EE917-DAA8-4847-94A8-3B1F7630A973}" srcOrd="0" destOrd="0" presId="urn:microsoft.com/office/officeart/2005/8/layout/radial5"/>
    <dgm:cxn modelId="{417FAB89-DF92-4F6A-AE79-9EC7EF06042F}" type="presOf" srcId="{BAFB3937-0870-4807-9BEE-BC7161A6B4AA}" destId="{DA960AD2-4992-4649-865B-62AB2BA1A605}" srcOrd="0" destOrd="0" presId="urn:microsoft.com/office/officeart/2005/8/layout/radial5"/>
    <dgm:cxn modelId="{288673B2-9A2A-4435-87C7-E0A1C62C290B}" type="presOf" srcId="{E2627A63-2B24-4C69-BD9B-A35BD3E14242}" destId="{D712FEF9-FE45-4B49-8C00-566A2692329E}" srcOrd="0" destOrd="0" presId="urn:microsoft.com/office/officeart/2005/8/layout/radial5"/>
    <dgm:cxn modelId="{8D6BCBC1-C83D-46FE-8198-51624D4DFAC4}" srcId="{50D075A3-E823-4DFC-9C81-E1C22F0E1889}" destId="{BAFB3937-0870-4807-9BEE-BC7161A6B4AA}" srcOrd="3" destOrd="0" parTransId="{0C122959-1A70-403C-9362-2893FBB14A60}" sibTransId="{83C17161-57CA-4068-BCBE-DADA62170FE9}"/>
    <dgm:cxn modelId="{B2C903DE-C177-4D95-91FD-C09600438389}" type="presOf" srcId="{3C801666-E553-4995-98B9-C3E649ED9B31}" destId="{9833F1B9-BA61-400B-909F-24CEDE84DA82}" srcOrd="1" destOrd="0" presId="urn:microsoft.com/office/officeart/2005/8/layout/radial5"/>
    <dgm:cxn modelId="{E13DD1DE-5608-43BF-BEB4-2805E5EB3FBE}" srcId="{50D075A3-E823-4DFC-9C81-E1C22F0E1889}" destId="{98C58552-57F1-4E03-98EA-9C364565138D}" srcOrd="0" destOrd="0" parTransId="{3C801666-E553-4995-98B9-C3E649ED9B31}" sibTransId="{9C7C3D1B-8F44-4966-83CF-E736679DB968}"/>
    <dgm:cxn modelId="{F9D25EE0-0345-4278-9DAB-DC34F7270E7E}" type="presOf" srcId="{19C7B51F-12B5-4E95-ACC6-227A4BA5B3B3}" destId="{BE4FC1AB-E831-4B2A-A4CD-9EE23959F22A}" srcOrd="0" destOrd="0" presId="urn:microsoft.com/office/officeart/2005/8/layout/radial5"/>
    <dgm:cxn modelId="{03E211E2-21A2-457B-A9AF-36FABBF56DCD}" type="presOf" srcId="{110D7B81-A70B-4EBD-8193-4EA93B7BCACC}" destId="{F174CFC6-5E5E-425D-A225-270809A1A04D}" srcOrd="0" destOrd="0" presId="urn:microsoft.com/office/officeart/2005/8/layout/radial5"/>
    <dgm:cxn modelId="{B50089EE-29F1-434B-A485-3BEDEF9AB822}" type="presOf" srcId="{50D075A3-E823-4DFC-9C81-E1C22F0E1889}" destId="{DB29503D-901E-4525-97DA-73FCEBC518AE}" srcOrd="0" destOrd="0" presId="urn:microsoft.com/office/officeart/2005/8/layout/radial5"/>
    <dgm:cxn modelId="{697C9EF7-DFC5-4C03-A505-FD4AC03F4139}" type="presOf" srcId="{98C58552-57F1-4E03-98EA-9C364565138D}" destId="{01352A21-CE91-447D-8CAA-B0992C4BE611}" srcOrd="0" destOrd="0" presId="urn:microsoft.com/office/officeart/2005/8/layout/radial5"/>
    <dgm:cxn modelId="{BB4D28FB-44B7-45EB-B3A8-8886718E0D8A}" srcId="{50D075A3-E823-4DFC-9C81-E1C22F0E1889}" destId="{E2627A63-2B24-4C69-BD9B-A35BD3E14242}" srcOrd="2" destOrd="0" parTransId="{42D4292B-97C4-4F9B-8EE4-6897ACBF16A5}" sibTransId="{132B897A-733D-489D-B1F2-EA9C440E9757}"/>
    <dgm:cxn modelId="{940938FD-B26C-486E-97BE-D91AB07B0C95}" type="presOf" srcId="{42D4292B-97C4-4F9B-8EE4-6897ACBF16A5}" destId="{92E32A0F-158B-4021-98CC-9194CDB8C50E}" srcOrd="1" destOrd="0" presId="urn:microsoft.com/office/officeart/2005/8/layout/radial5"/>
    <dgm:cxn modelId="{BD659634-1E5D-474B-AEA6-C4B30162ACC6}" type="presParOf" srcId="{F174CFC6-5E5E-425D-A225-270809A1A04D}" destId="{DB29503D-901E-4525-97DA-73FCEBC518AE}" srcOrd="0" destOrd="0" presId="urn:microsoft.com/office/officeart/2005/8/layout/radial5"/>
    <dgm:cxn modelId="{89019FDF-BC5A-4CE3-B952-4E865EA720FC}" type="presParOf" srcId="{F174CFC6-5E5E-425D-A225-270809A1A04D}" destId="{5FCC9C9D-19DE-4D79-9C0A-E45357B55839}" srcOrd="1" destOrd="0" presId="urn:microsoft.com/office/officeart/2005/8/layout/radial5"/>
    <dgm:cxn modelId="{3C023F16-7190-47DE-86AD-BB62704E4515}" type="presParOf" srcId="{5FCC9C9D-19DE-4D79-9C0A-E45357B55839}" destId="{9833F1B9-BA61-400B-909F-24CEDE84DA82}" srcOrd="0" destOrd="0" presId="urn:microsoft.com/office/officeart/2005/8/layout/radial5"/>
    <dgm:cxn modelId="{8899FA4E-2527-4FC1-AC22-9BBE0663F183}" type="presParOf" srcId="{F174CFC6-5E5E-425D-A225-270809A1A04D}" destId="{01352A21-CE91-447D-8CAA-B0992C4BE611}" srcOrd="2" destOrd="0" presId="urn:microsoft.com/office/officeart/2005/8/layout/radial5"/>
    <dgm:cxn modelId="{D2B09AD0-99B1-4CA5-ADE3-57D2FD3CA2B3}" type="presParOf" srcId="{F174CFC6-5E5E-425D-A225-270809A1A04D}" destId="{BE4FC1AB-E831-4B2A-A4CD-9EE23959F22A}" srcOrd="3" destOrd="0" presId="urn:microsoft.com/office/officeart/2005/8/layout/radial5"/>
    <dgm:cxn modelId="{47975E90-B677-41FF-BF8D-310DAD064EEE}" type="presParOf" srcId="{BE4FC1AB-E831-4B2A-A4CD-9EE23959F22A}" destId="{02ECCFA5-992A-4BC1-80F7-BA3B5977CB43}" srcOrd="0" destOrd="0" presId="urn:microsoft.com/office/officeart/2005/8/layout/radial5"/>
    <dgm:cxn modelId="{C1F7C05A-2FD4-4C83-A2D3-78F2335B6BA1}" type="presParOf" srcId="{F174CFC6-5E5E-425D-A225-270809A1A04D}" destId="{D2B882C5-CB67-48D5-8677-0294BBE0CF9B}" srcOrd="4" destOrd="0" presId="urn:microsoft.com/office/officeart/2005/8/layout/radial5"/>
    <dgm:cxn modelId="{C802FBFB-BD96-465E-9453-08D32F7FC194}" type="presParOf" srcId="{F174CFC6-5E5E-425D-A225-270809A1A04D}" destId="{C57DD55F-15FC-4BD1-AE04-0A5FD8ABA4A6}" srcOrd="5" destOrd="0" presId="urn:microsoft.com/office/officeart/2005/8/layout/radial5"/>
    <dgm:cxn modelId="{E38B0262-17E7-4B04-B776-FB595D4F4381}" type="presParOf" srcId="{C57DD55F-15FC-4BD1-AE04-0A5FD8ABA4A6}" destId="{92E32A0F-158B-4021-98CC-9194CDB8C50E}" srcOrd="0" destOrd="0" presId="urn:microsoft.com/office/officeart/2005/8/layout/radial5"/>
    <dgm:cxn modelId="{6F5B9F87-5DC8-435D-A930-EB1B5778B36B}" type="presParOf" srcId="{F174CFC6-5E5E-425D-A225-270809A1A04D}" destId="{D712FEF9-FE45-4B49-8C00-566A2692329E}" srcOrd="6" destOrd="0" presId="urn:microsoft.com/office/officeart/2005/8/layout/radial5"/>
    <dgm:cxn modelId="{A3CF681D-7D99-4016-A66E-5F0D829BF2F8}" type="presParOf" srcId="{F174CFC6-5E5E-425D-A225-270809A1A04D}" destId="{A60EE917-DAA8-4847-94A8-3B1F7630A973}" srcOrd="7" destOrd="0" presId="urn:microsoft.com/office/officeart/2005/8/layout/radial5"/>
    <dgm:cxn modelId="{65469C55-A4B7-4030-9DEA-C0777C5246A8}" type="presParOf" srcId="{A60EE917-DAA8-4847-94A8-3B1F7630A973}" destId="{A7F48ADB-3296-4F29-B896-BDC60C328533}" srcOrd="0" destOrd="0" presId="urn:microsoft.com/office/officeart/2005/8/layout/radial5"/>
    <dgm:cxn modelId="{17F9845F-F0A4-4453-BDFC-D216D168538E}" type="presParOf" srcId="{F174CFC6-5E5E-425D-A225-270809A1A04D}" destId="{DA960AD2-4992-4649-865B-62AB2BA1A60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9503D-901E-4525-97DA-73FCEBC518AE}">
      <dsp:nvSpPr>
        <dsp:cNvPr id="0" name=""/>
        <dsp:cNvSpPr/>
      </dsp:nvSpPr>
      <dsp:spPr>
        <a:xfrm>
          <a:off x="3449392" y="2162201"/>
          <a:ext cx="1866331" cy="160346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900" kern="1200" dirty="0"/>
        </a:p>
      </dsp:txBody>
      <dsp:txXfrm>
        <a:off x="3722710" y="2397023"/>
        <a:ext cx="1319695" cy="1133823"/>
      </dsp:txXfrm>
    </dsp:sp>
    <dsp:sp modelId="{5FCC9C9D-19DE-4D79-9C0A-E45357B55839}">
      <dsp:nvSpPr>
        <dsp:cNvPr id="0" name=""/>
        <dsp:cNvSpPr/>
      </dsp:nvSpPr>
      <dsp:spPr>
        <a:xfrm rot="16200000">
          <a:off x="4223585" y="1606519"/>
          <a:ext cx="317945" cy="5294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271277" y="1760104"/>
        <a:ext cx="222562" cy="317679"/>
      </dsp:txXfrm>
    </dsp:sp>
    <dsp:sp modelId="{01352A21-CE91-447D-8CAA-B0992C4BE611}">
      <dsp:nvSpPr>
        <dsp:cNvPr id="0" name=""/>
        <dsp:cNvSpPr/>
      </dsp:nvSpPr>
      <dsp:spPr>
        <a:xfrm>
          <a:off x="3471347" y="5053"/>
          <a:ext cx="1822420" cy="1557251"/>
        </a:xfrm>
        <a:prstGeom prst="ellipse">
          <a:avLst/>
        </a:prstGeom>
        <a:blipFill dpi="0" rotWithShape="0">
          <a:blip xmlns:r="http://schemas.openxmlformats.org/officeDocument/2006/relationships" r:embed="rId2"/>
          <a:srcRect/>
          <a:tile tx="0" ty="0" sx="100000" sy="100000" flip="none" algn="tl"/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গাজা</a:t>
          </a:r>
          <a:endParaRPr lang="en-US" sz="3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38234" y="233107"/>
        <a:ext cx="1288646" cy="1101143"/>
      </dsp:txXfrm>
    </dsp:sp>
    <dsp:sp modelId="{BE4FC1AB-E831-4B2A-A4CD-9EE23959F22A}">
      <dsp:nvSpPr>
        <dsp:cNvPr id="0" name=""/>
        <dsp:cNvSpPr/>
      </dsp:nvSpPr>
      <dsp:spPr>
        <a:xfrm>
          <a:off x="5382253" y="2699202"/>
          <a:ext cx="160275" cy="5294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231962"/>
            <a:satOff val="-437"/>
            <a:lumOff val="105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382253" y="2805095"/>
        <a:ext cx="112193" cy="317679"/>
      </dsp:txXfrm>
    </dsp:sp>
    <dsp:sp modelId="{D2B882C5-CB67-48D5-8677-0294BBE0CF9B}">
      <dsp:nvSpPr>
        <dsp:cNvPr id="0" name=""/>
        <dsp:cNvSpPr/>
      </dsp:nvSpPr>
      <dsp:spPr>
        <a:xfrm>
          <a:off x="5618130" y="2185309"/>
          <a:ext cx="1889366" cy="155725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হেরোইন</a:t>
          </a:r>
          <a:endParaRPr lang="en-US" sz="3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94821" y="2413363"/>
        <a:ext cx="1335984" cy="1101143"/>
      </dsp:txXfrm>
    </dsp:sp>
    <dsp:sp modelId="{C57DD55F-15FC-4BD1-AE04-0A5FD8ABA4A6}">
      <dsp:nvSpPr>
        <dsp:cNvPr id="0" name=""/>
        <dsp:cNvSpPr/>
      </dsp:nvSpPr>
      <dsp:spPr>
        <a:xfrm rot="5400000">
          <a:off x="4223585" y="3791886"/>
          <a:ext cx="317945" cy="5294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463925"/>
            <a:satOff val="-873"/>
            <a:lumOff val="210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271277" y="3850088"/>
        <a:ext cx="222562" cy="317679"/>
      </dsp:txXfrm>
    </dsp:sp>
    <dsp:sp modelId="{D712FEF9-FE45-4B49-8C00-566A2692329E}">
      <dsp:nvSpPr>
        <dsp:cNvPr id="0" name=""/>
        <dsp:cNvSpPr/>
      </dsp:nvSpPr>
      <dsp:spPr>
        <a:xfrm>
          <a:off x="3279766" y="4365565"/>
          <a:ext cx="2205582" cy="155725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ফেনসিডিল</a:t>
          </a:r>
          <a:endParaRPr lang="en-US" sz="3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02766" y="4593619"/>
        <a:ext cx="1559582" cy="1101143"/>
      </dsp:txXfrm>
    </dsp:sp>
    <dsp:sp modelId="{A60EE917-DAA8-4847-94A8-3B1F7630A973}">
      <dsp:nvSpPr>
        <dsp:cNvPr id="0" name=""/>
        <dsp:cNvSpPr/>
      </dsp:nvSpPr>
      <dsp:spPr>
        <a:xfrm rot="10800000">
          <a:off x="3197972" y="2699202"/>
          <a:ext cx="177669" cy="5294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695887"/>
            <a:satOff val="-1310"/>
            <a:lumOff val="315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0800000">
        <a:off x="3251273" y="2805095"/>
        <a:ext cx="124368" cy="317679"/>
      </dsp:txXfrm>
    </dsp:sp>
    <dsp:sp modelId="{DA960AD2-4992-4649-865B-62AB2BA1A605}">
      <dsp:nvSpPr>
        <dsp:cNvPr id="0" name=""/>
        <dsp:cNvSpPr/>
      </dsp:nvSpPr>
      <dsp:spPr>
        <a:xfrm>
          <a:off x="1290437" y="2185309"/>
          <a:ext cx="1823728" cy="155725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ইয়ারা</a:t>
          </a:r>
          <a:endParaRPr lang="en-US" sz="3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57516" y="2413363"/>
        <a:ext cx="1289570" cy="1101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43910-F499-4497-948C-FF9506F4B522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42B3B-5C32-40FC-A962-C9D109F43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03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4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63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14138B-164C-4CF8-8348-723B6F40AA25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5BCCCF-342F-422C-9F49-4DB57CD7C36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478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138B-164C-4CF8-8348-723B6F40AA25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CCCF-342F-422C-9F49-4DB57CD7C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2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138B-164C-4CF8-8348-723B6F40AA25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CCCF-342F-422C-9F49-4DB57CD7C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83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138B-164C-4CF8-8348-723B6F40AA25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CCCF-342F-422C-9F49-4DB57CD7C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6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138B-164C-4CF8-8348-723B6F40AA25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CCCF-342F-422C-9F49-4DB57CD7C36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92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138B-164C-4CF8-8348-723B6F40AA25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CCCF-342F-422C-9F49-4DB57CD7C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31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138B-164C-4CF8-8348-723B6F40AA25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CCCF-342F-422C-9F49-4DB57CD7C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2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138B-164C-4CF8-8348-723B6F40AA25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CCCF-342F-422C-9F49-4DB57CD7C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16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138B-164C-4CF8-8348-723B6F40AA25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CCCF-342F-422C-9F49-4DB57CD7C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28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138B-164C-4CF8-8348-723B6F40AA25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CCCF-342F-422C-9F49-4DB57CD7C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65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138B-164C-4CF8-8348-723B6F40AA25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CCCF-342F-422C-9F49-4DB57CD7C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8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F14138B-164C-4CF8-8348-723B6F40AA25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55BCCCF-342F-422C-9F49-4DB57CD7C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7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677873-7323-45EA-9429-BAF459B75872}"/>
              </a:ext>
            </a:extLst>
          </p:cNvPr>
          <p:cNvSpPr txBox="1"/>
          <p:nvPr/>
        </p:nvSpPr>
        <p:spPr>
          <a:xfrm>
            <a:off x="1790700" y="532151"/>
            <a:ext cx="8610599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50EF77-0751-4959-AC8F-E9933D196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435" y="1666496"/>
            <a:ext cx="2949749" cy="419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401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49A549-D3D2-4D61-A3A5-8A3E6B0AF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780" y="881354"/>
            <a:ext cx="4491343" cy="28021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662B48-4F2E-462C-A6F3-13FC075EABB5}"/>
              </a:ext>
            </a:extLst>
          </p:cNvPr>
          <p:cNvSpPr txBox="1"/>
          <p:nvPr/>
        </p:nvSpPr>
        <p:spPr>
          <a:xfrm>
            <a:off x="3669760" y="23601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A9F609-599E-40B1-82F3-8ED95D5B123B}"/>
              </a:ext>
            </a:extLst>
          </p:cNvPr>
          <p:cNvSpPr txBox="1"/>
          <p:nvPr/>
        </p:nvSpPr>
        <p:spPr>
          <a:xfrm>
            <a:off x="2924568" y="1818997"/>
            <a:ext cx="2023672" cy="707886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বেকারত্ব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16A08FB-E5A3-4D33-9A69-9E08B3621ED3}"/>
              </a:ext>
            </a:extLst>
          </p:cNvPr>
          <p:cNvSpPr/>
          <p:nvPr/>
        </p:nvSpPr>
        <p:spPr>
          <a:xfrm>
            <a:off x="4977082" y="1961715"/>
            <a:ext cx="840698" cy="53949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29BF94-EC4A-4136-89DA-7BAB3D2AEF0A}"/>
              </a:ext>
            </a:extLst>
          </p:cNvPr>
          <p:cNvSpPr txBox="1"/>
          <p:nvPr/>
        </p:nvSpPr>
        <p:spPr>
          <a:xfrm>
            <a:off x="6721508" y="4659830"/>
            <a:ext cx="2209800" cy="707886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নিঃসঙ্গতা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0D84816-0566-4557-9DE5-AFB9BD390AD4}"/>
              </a:ext>
            </a:extLst>
          </p:cNvPr>
          <p:cNvSpPr/>
          <p:nvPr/>
        </p:nvSpPr>
        <p:spPr>
          <a:xfrm rot="10800000">
            <a:off x="5803360" y="4778655"/>
            <a:ext cx="918148" cy="53949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31E2E1-FA94-4302-AE31-53F8DE3E7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59" y="3656460"/>
            <a:ext cx="48768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1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12E776-C308-411E-8CCC-0D2B939BD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380" y="255879"/>
            <a:ext cx="5003409" cy="29360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4CA38B-8149-4057-ACA1-EE4B0EE2381B}"/>
              </a:ext>
            </a:extLst>
          </p:cNvPr>
          <p:cNvSpPr txBox="1"/>
          <p:nvPr/>
        </p:nvSpPr>
        <p:spPr>
          <a:xfrm>
            <a:off x="2743713" y="1302832"/>
            <a:ext cx="2023672" cy="707886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প্রেমে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ব্যর্থ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DCCE68F-6EAF-400B-938A-1FE93BA9CE9D}"/>
              </a:ext>
            </a:extLst>
          </p:cNvPr>
          <p:cNvSpPr/>
          <p:nvPr/>
        </p:nvSpPr>
        <p:spPr>
          <a:xfrm>
            <a:off x="4796227" y="1445550"/>
            <a:ext cx="840698" cy="53949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65847D-B607-457D-8994-B741DF709875}"/>
              </a:ext>
            </a:extLst>
          </p:cNvPr>
          <p:cNvSpPr txBox="1"/>
          <p:nvPr/>
        </p:nvSpPr>
        <p:spPr>
          <a:xfrm>
            <a:off x="6555077" y="4519297"/>
            <a:ext cx="3250105" cy="707886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প্রিয়জনের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2C0F09C-8849-4DEE-AFF5-D550BB5D7B9E}"/>
              </a:ext>
            </a:extLst>
          </p:cNvPr>
          <p:cNvSpPr/>
          <p:nvPr/>
        </p:nvSpPr>
        <p:spPr>
          <a:xfrm rot="10800000">
            <a:off x="5636929" y="4687687"/>
            <a:ext cx="918148" cy="53949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8A251F-B8CF-46B7-9C62-EB535A9DC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60" y="3179026"/>
            <a:ext cx="4784478" cy="319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8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9DD3D7-B604-4659-B380-6742FA699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78" y="3428999"/>
            <a:ext cx="4056974" cy="29345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409214-B1DC-4327-8905-CD6A129C7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268" y="625382"/>
            <a:ext cx="4363525" cy="28036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DFE6FB-83E3-4E53-BC17-13067A6DA6E8}"/>
              </a:ext>
            </a:extLst>
          </p:cNvPr>
          <p:cNvSpPr txBox="1"/>
          <p:nvPr/>
        </p:nvSpPr>
        <p:spPr>
          <a:xfrm>
            <a:off x="914400" y="1473717"/>
            <a:ext cx="3393911" cy="707886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অশান্তি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40EDA71-78E8-434C-94E0-3318BD5EEDFE}"/>
              </a:ext>
            </a:extLst>
          </p:cNvPr>
          <p:cNvSpPr/>
          <p:nvPr/>
        </p:nvSpPr>
        <p:spPr>
          <a:xfrm>
            <a:off x="4337153" y="1616435"/>
            <a:ext cx="840698" cy="53949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331A62-6B68-4A8F-AE4F-E6EF23F509D5}"/>
              </a:ext>
            </a:extLst>
          </p:cNvPr>
          <p:cNvSpPr txBox="1"/>
          <p:nvPr/>
        </p:nvSpPr>
        <p:spPr>
          <a:xfrm>
            <a:off x="6096000" y="4805674"/>
            <a:ext cx="3119225" cy="707886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হতাশা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79A64E5-05B0-44AA-87CF-BC31617E4268}"/>
              </a:ext>
            </a:extLst>
          </p:cNvPr>
          <p:cNvSpPr/>
          <p:nvPr/>
        </p:nvSpPr>
        <p:spPr>
          <a:xfrm rot="10800000">
            <a:off x="5177852" y="4908109"/>
            <a:ext cx="918148" cy="53949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5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3E7C11-7867-48C3-AB22-B7C87186A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01" y="3043714"/>
            <a:ext cx="3907401" cy="22859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41F5AD-579C-4E15-864D-320B44B5E7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231" y="3521995"/>
            <a:ext cx="4031283" cy="24408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8A32B7-8887-4F6E-99FA-3177DF9639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231" y="505132"/>
            <a:ext cx="4065835" cy="2276868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0187D27-A228-4594-B95B-67006554A2A4}"/>
              </a:ext>
            </a:extLst>
          </p:cNvPr>
          <p:cNvSpPr/>
          <p:nvPr/>
        </p:nvSpPr>
        <p:spPr>
          <a:xfrm>
            <a:off x="1811910" y="615826"/>
            <a:ext cx="3569794" cy="2055480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প্রভাবও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পিছনে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E843F5-1DBF-4E53-967F-FF13BCD648D1}"/>
              </a:ext>
            </a:extLst>
          </p:cNvPr>
          <p:cNvSpPr txBox="1"/>
          <p:nvPr/>
        </p:nvSpPr>
        <p:spPr>
          <a:xfrm>
            <a:off x="7451483" y="2867191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3EEC40-CAFB-4A07-A39E-B72596DD449D}"/>
              </a:ext>
            </a:extLst>
          </p:cNvPr>
          <p:cNvSpPr txBox="1"/>
          <p:nvPr/>
        </p:nvSpPr>
        <p:spPr>
          <a:xfrm>
            <a:off x="7451483" y="5962854"/>
            <a:ext cx="2227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চলচ্চিত্র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E6E320-21BD-4ABC-963F-0CB2524ADAE6}"/>
              </a:ext>
            </a:extLst>
          </p:cNvPr>
          <p:cNvSpPr txBox="1"/>
          <p:nvPr/>
        </p:nvSpPr>
        <p:spPr>
          <a:xfrm>
            <a:off x="2064634" y="545716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টিভি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চ্যানেল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26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146BCB-1D92-4384-BBCF-0FA766708346}"/>
              </a:ext>
            </a:extLst>
          </p:cNvPr>
          <p:cNvSpPr txBox="1"/>
          <p:nvPr/>
        </p:nvSpPr>
        <p:spPr>
          <a:xfrm>
            <a:off x="1463041" y="3572373"/>
            <a:ext cx="9612998" cy="70788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কিশোরদের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পিছনে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ibbon: Tilted Up 2">
            <a:extLst>
              <a:ext uri="{FF2B5EF4-FFF2-40B4-BE49-F238E27FC236}">
                <a16:creationId xmlns:a16="http://schemas.microsoft.com/office/drawing/2014/main" id="{272CB1C5-6184-4659-893D-FCE6650ACB0C}"/>
              </a:ext>
            </a:extLst>
          </p:cNvPr>
          <p:cNvSpPr/>
          <p:nvPr/>
        </p:nvSpPr>
        <p:spPr>
          <a:xfrm>
            <a:off x="3014394" y="1117592"/>
            <a:ext cx="5832851" cy="1357746"/>
          </a:xfrm>
          <a:prstGeom prst="ribbon2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CAA87DEF-2021-4F0F-8F36-9B970A21D377}"/>
              </a:ext>
            </a:extLst>
          </p:cNvPr>
          <p:cNvSpPr/>
          <p:nvPr/>
        </p:nvSpPr>
        <p:spPr>
          <a:xfrm>
            <a:off x="1594641" y="3741961"/>
            <a:ext cx="412955" cy="36871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3F7F48-9858-4D05-AD35-5BCF604E2FD5}"/>
              </a:ext>
            </a:extLst>
          </p:cNvPr>
          <p:cNvSpPr txBox="1"/>
          <p:nvPr/>
        </p:nvSpPr>
        <p:spPr>
          <a:xfrm>
            <a:off x="4190999" y="378494"/>
            <a:ext cx="3810001" cy="64633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A03F7F-C7CB-4101-8671-65C99C4C0C66}"/>
              </a:ext>
            </a:extLst>
          </p:cNvPr>
          <p:cNvSpPr txBox="1"/>
          <p:nvPr/>
        </p:nvSpPr>
        <p:spPr>
          <a:xfrm>
            <a:off x="1730476" y="4892859"/>
            <a:ext cx="8731045" cy="1077218"/>
          </a:xfrm>
          <a:prstGeom prst="rect">
            <a:avLst/>
          </a:prstGeom>
          <a:noFill/>
          <a:ln w="6350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মাদকাস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্তি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্ত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ভয়াবহ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মারাত্মক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ফেলছে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B0F1D9-0ACE-4EBD-9CC0-824B2BDC4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653" y="1249871"/>
            <a:ext cx="4987562" cy="332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3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4DC9F8-3F69-4EF1-8C02-58A5B76EE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248" y="1916837"/>
            <a:ext cx="3370378" cy="26244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025AA6-1653-44DD-9A13-B94022A4E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" y="1909398"/>
            <a:ext cx="4296387" cy="26244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D03B44-BAD3-48FD-9C5D-1F6E71E0DADB}"/>
              </a:ext>
            </a:extLst>
          </p:cNvPr>
          <p:cNvSpPr txBox="1"/>
          <p:nvPr/>
        </p:nvSpPr>
        <p:spPr>
          <a:xfrm>
            <a:off x="2560320" y="543942"/>
            <a:ext cx="7962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শারী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DA4BBD-D784-44A9-8A4F-BB59BEB38420}"/>
              </a:ext>
            </a:extLst>
          </p:cNvPr>
          <p:cNvSpPr txBox="1"/>
          <p:nvPr/>
        </p:nvSpPr>
        <p:spPr>
          <a:xfrm>
            <a:off x="1616320" y="4691390"/>
            <a:ext cx="191729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যক্ষা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4EECAA-341C-4146-A2CB-E520CA4964A1}"/>
              </a:ext>
            </a:extLst>
          </p:cNvPr>
          <p:cNvSpPr txBox="1"/>
          <p:nvPr/>
        </p:nvSpPr>
        <p:spPr>
          <a:xfrm>
            <a:off x="5672442" y="4770165"/>
            <a:ext cx="191729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হৃদ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6A444B-538C-4E0A-9F2D-08511A3D0D98}"/>
              </a:ext>
            </a:extLst>
          </p:cNvPr>
          <p:cNvSpPr txBox="1"/>
          <p:nvPr/>
        </p:nvSpPr>
        <p:spPr>
          <a:xfrm>
            <a:off x="3546316" y="5191413"/>
            <a:ext cx="2995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1382DC-DA8E-461F-AEB6-6A7E814E4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535" y="1948994"/>
            <a:ext cx="2757596" cy="25922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D51285-4AFC-4717-AC6E-602C1A483911}"/>
              </a:ext>
            </a:extLst>
          </p:cNvPr>
          <p:cNvSpPr txBox="1"/>
          <p:nvPr/>
        </p:nvSpPr>
        <p:spPr>
          <a:xfrm>
            <a:off x="9335063" y="4753705"/>
            <a:ext cx="191729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76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3AE471-4E56-4A5A-A368-C31389EB0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27" y="1035405"/>
            <a:ext cx="3447657" cy="23935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B923B0-2227-4194-A490-6C97C66D3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876" y="1035405"/>
            <a:ext cx="3810000" cy="23935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DABAD7-2ABA-47D9-8226-F018898CA5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126" y="1035405"/>
            <a:ext cx="3689647" cy="23935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1623E9-EA2D-4901-AAC5-E25AEE52C7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56" y="3902930"/>
            <a:ext cx="3447657" cy="22735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4434B4-E567-4823-9AEA-5635A84365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125" y="3987172"/>
            <a:ext cx="3752671" cy="21050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11596B6-375C-4D26-8BAF-15908CBB68DA}"/>
              </a:ext>
            </a:extLst>
          </p:cNvPr>
          <p:cNvSpPr txBox="1"/>
          <p:nvPr/>
        </p:nvSpPr>
        <p:spPr>
          <a:xfrm>
            <a:off x="1951271" y="162745"/>
            <a:ext cx="8609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FD7CC34-FBA1-4156-A73E-D15C609D2E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875" y="4001621"/>
            <a:ext cx="3810000" cy="21748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E4812B9-93C5-4E4F-84F5-ED2E09BB56BF}"/>
              </a:ext>
            </a:extLst>
          </p:cNvPr>
          <p:cNvSpPr txBox="1"/>
          <p:nvPr/>
        </p:nvSpPr>
        <p:spPr>
          <a:xfrm>
            <a:off x="1626855" y="3357962"/>
            <a:ext cx="997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B2BDD7-8F16-48CF-B092-757BC9FCFF9F}"/>
              </a:ext>
            </a:extLst>
          </p:cNvPr>
          <p:cNvSpPr txBox="1"/>
          <p:nvPr/>
        </p:nvSpPr>
        <p:spPr>
          <a:xfrm>
            <a:off x="5310895" y="3355291"/>
            <a:ext cx="162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আত্মহত্যা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584489-DF27-480E-8994-7532BCBE7CD7}"/>
              </a:ext>
            </a:extLst>
          </p:cNvPr>
          <p:cNvSpPr txBox="1"/>
          <p:nvPr/>
        </p:nvSpPr>
        <p:spPr>
          <a:xfrm>
            <a:off x="8376888" y="3355291"/>
            <a:ext cx="3281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পালান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D85B49-58BB-4D7E-8B5D-566F9308D8A4}"/>
              </a:ext>
            </a:extLst>
          </p:cNvPr>
          <p:cNvSpPr txBox="1"/>
          <p:nvPr/>
        </p:nvSpPr>
        <p:spPr>
          <a:xfrm>
            <a:off x="1951271" y="6048923"/>
            <a:ext cx="997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5BBF28-207F-4352-88B1-78047CCC1797}"/>
              </a:ext>
            </a:extLst>
          </p:cNvPr>
          <p:cNvSpPr txBox="1"/>
          <p:nvPr/>
        </p:nvSpPr>
        <p:spPr>
          <a:xfrm>
            <a:off x="5481075" y="6102730"/>
            <a:ext cx="1643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ডাকাতি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DE6750-67D4-4F29-8812-41B9E7B0ED51}"/>
              </a:ext>
            </a:extLst>
          </p:cNvPr>
          <p:cNvSpPr txBox="1"/>
          <p:nvPr/>
        </p:nvSpPr>
        <p:spPr>
          <a:xfrm>
            <a:off x="9074425" y="6048924"/>
            <a:ext cx="2746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ছিনতাইকারী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13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23E96B-192B-43FD-BB83-D500C0CDBC0E}"/>
              </a:ext>
            </a:extLst>
          </p:cNvPr>
          <p:cNvSpPr txBox="1"/>
          <p:nvPr/>
        </p:nvSpPr>
        <p:spPr>
          <a:xfrm>
            <a:off x="4839286" y="5213851"/>
            <a:ext cx="3573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বিরোধী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শপথ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27897C-61AB-462D-9711-D23438E48E18}"/>
              </a:ext>
            </a:extLst>
          </p:cNvPr>
          <p:cNvSpPr txBox="1"/>
          <p:nvPr/>
        </p:nvSpPr>
        <p:spPr>
          <a:xfrm>
            <a:off x="4107766" y="204742"/>
            <a:ext cx="3784209" cy="707886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 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7EA1BE-B6ED-4A92-8D3D-6D9C0D991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030" y="1006438"/>
            <a:ext cx="6311119" cy="420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6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58463E-36A6-4235-B7F1-99391EF31172}"/>
              </a:ext>
            </a:extLst>
          </p:cNvPr>
          <p:cNvSpPr txBox="1"/>
          <p:nvPr/>
        </p:nvSpPr>
        <p:spPr>
          <a:xfrm>
            <a:off x="2175340" y="4648695"/>
            <a:ext cx="7996032" cy="107721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Ribbon: Tilted Up 2">
            <a:extLst>
              <a:ext uri="{FF2B5EF4-FFF2-40B4-BE49-F238E27FC236}">
                <a16:creationId xmlns:a16="http://schemas.microsoft.com/office/drawing/2014/main" id="{E4E2A1AE-9F8D-469F-B31B-88A33DC9AED2}"/>
              </a:ext>
            </a:extLst>
          </p:cNvPr>
          <p:cNvSpPr/>
          <p:nvPr/>
        </p:nvSpPr>
        <p:spPr>
          <a:xfrm>
            <a:off x="3343375" y="464235"/>
            <a:ext cx="5832851" cy="928468"/>
          </a:xfrm>
          <a:prstGeom prst="ribbon2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B333A17-F498-4B64-AE42-EEF87C0FEC06}"/>
              </a:ext>
            </a:extLst>
          </p:cNvPr>
          <p:cNvSpPr/>
          <p:nvPr/>
        </p:nvSpPr>
        <p:spPr>
          <a:xfrm>
            <a:off x="2175340" y="4779341"/>
            <a:ext cx="407963" cy="407963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A9F7FF-00BB-4F6B-A5CC-9649EAE636F2}"/>
              </a:ext>
            </a:extLst>
          </p:cNvPr>
          <p:cNvSpPr txBox="1"/>
          <p:nvPr/>
        </p:nvSpPr>
        <p:spPr>
          <a:xfrm>
            <a:off x="3155072" y="1986854"/>
            <a:ext cx="2703445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”ক”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0C9D90-DE76-4CD6-9664-EBADBB21942D}"/>
              </a:ext>
            </a:extLst>
          </p:cNvPr>
          <p:cNvSpPr txBox="1"/>
          <p:nvPr/>
        </p:nvSpPr>
        <p:spPr>
          <a:xfrm>
            <a:off x="6731073" y="1929087"/>
            <a:ext cx="265547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”খ”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3751F3-5843-41A4-8710-50B39E213770}"/>
              </a:ext>
            </a:extLst>
          </p:cNvPr>
          <p:cNvSpPr txBox="1"/>
          <p:nvPr/>
        </p:nvSpPr>
        <p:spPr>
          <a:xfrm>
            <a:off x="3115316" y="2861430"/>
            <a:ext cx="270344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”গ”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6773D5-C165-4E60-8E21-5E1659E4DC23}"/>
              </a:ext>
            </a:extLst>
          </p:cNvPr>
          <p:cNvSpPr txBox="1"/>
          <p:nvPr/>
        </p:nvSpPr>
        <p:spPr>
          <a:xfrm>
            <a:off x="6731073" y="2846665"/>
            <a:ext cx="2585831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”ঘ”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DFCCF8-33F3-4BED-AD04-23B9B0A24B64}"/>
              </a:ext>
            </a:extLst>
          </p:cNvPr>
          <p:cNvSpPr txBox="1"/>
          <p:nvPr/>
        </p:nvSpPr>
        <p:spPr>
          <a:xfrm>
            <a:off x="571511" y="3840532"/>
            <a:ext cx="10494499" cy="255454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ঐ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্জাদা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োগান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ঝগ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াঝাটি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লেগ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</a:p>
        </p:txBody>
      </p:sp>
    </p:spTree>
    <p:extLst>
      <p:ext uri="{BB962C8B-B14F-4D97-AF65-F5344CB8AC3E}">
        <p14:creationId xmlns:p14="http://schemas.microsoft.com/office/powerpoint/2010/main" val="428151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54ED15-5C2D-4274-BE0E-914123D49F2B}"/>
              </a:ext>
            </a:extLst>
          </p:cNvPr>
          <p:cNvSpPr txBox="1"/>
          <p:nvPr/>
        </p:nvSpPr>
        <p:spPr>
          <a:xfrm>
            <a:off x="352969" y="3204147"/>
            <a:ext cx="4616971" cy="33547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দিলরুবা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পারভিন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(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আমঝুপী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মেহেরপুর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মেহেরপুর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নম্বরঃ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০১৯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আইডি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 ১০২১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mukta.aam@gmail.com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8C6C08-51F9-4E89-9CAB-B8217AC84D1E}"/>
              </a:ext>
            </a:extLst>
          </p:cNvPr>
          <p:cNvSpPr/>
          <p:nvPr/>
        </p:nvSpPr>
        <p:spPr>
          <a:xfrm>
            <a:off x="6362625" y="2984498"/>
            <a:ext cx="5508184" cy="32764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	: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৮ম</a:t>
            </a:r>
          </a:p>
          <a:p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4</a:t>
            </a:r>
            <a:r>
              <a:rPr lang="as-I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 10/03/</a:t>
            </a:r>
            <a:r>
              <a:rPr lang="as-I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96BFB2-9D4B-412D-8FBE-DF2DCD60A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07" y="448454"/>
            <a:ext cx="2755693" cy="27556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19B979D-2DA6-41BE-B70E-29F1558360F5}"/>
              </a:ext>
            </a:extLst>
          </p:cNvPr>
          <p:cNvCxnSpPr>
            <a:cxnSpLocks/>
          </p:cNvCxnSpPr>
          <p:nvPr/>
        </p:nvCxnSpPr>
        <p:spPr>
          <a:xfrm>
            <a:off x="5861154" y="1049311"/>
            <a:ext cx="0" cy="5366479"/>
          </a:xfrm>
          <a:prstGeom prst="straightConnector1">
            <a:avLst/>
          </a:prstGeom>
          <a:ln w="762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053DC7-037A-4CFB-8EFE-6F29A6E9D864}"/>
              </a:ext>
            </a:extLst>
          </p:cNvPr>
          <p:cNvCxnSpPr>
            <a:cxnSpLocks/>
          </p:cNvCxnSpPr>
          <p:nvPr/>
        </p:nvCxnSpPr>
        <p:spPr>
          <a:xfrm flipV="1">
            <a:off x="6076013" y="1948691"/>
            <a:ext cx="0" cy="381000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93B101-72E3-4B0F-BC9D-E5314FAE0C50}"/>
              </a:ext>
            </a:extLst>
          </p:cNvPr>
          <p:cNvCxnSpPr/>
          <p:nvPr/>
        </p:nvCxnSpPr>
        <p:spPr>
          <a:xfrm>
            <a:off x="5666282" y="1948691"/>
            <a:ext cx="0" cy="381000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F0249BA-97C9-4ECE-B28A-3B35611016C1}"/>
              </a:ext>
            </a:extLst>
          </p:cNvPr>
          <p:cNvSpPr txBox="1"/>
          <p:nvPr/>
        </p:nvSpPr>
        <p:spPr>
          <a:xfrm>
            <a:off x="4540285" y="332360"/>
            <a:ext cx="2505815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13F8B6-7228-45BF-ACAA-C135AA0BA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545" y="332360"/>
            <a:ext cx="2054270" cy="267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2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8C2E3D-E339-44B3-993A-D863D1D0C889}"/>
              </a:ext>
            </a:extLst>
          </p:cNvPr>
          <p:cNvSpPr txBox="1"/>
          <p:nvPr/>
        </p:nvSpPr>
        <p:spPr>
          <a:xfrm>
            <a:off x="1379806" y="1588382"/>
            <a:ext cx="8439441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 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কাসক্তির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সূত্রপাত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B7D35E-B32D-43BC-9FAF-FC7E64BA8E89}"/>
              </a:ext>
            </a:extLst>
          </p:cNvPr>
          <p:cNvSpPr txBox="1"/>
          <p:nvPr/>
        </p:nvSpPr>
        <p:spPr>
          <a:xfrm>
            <a:off x="1354904" y="2440102"/>
            <a:ext cx="328743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বন্ধুদের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47800C-126C-4DDE-9446-4D08BC8EABF9}"/>
              </a:ext>
            </a:extLst>
          </p:cNvPr>
          <p:cNvSpPr txBox="1"/>
          <p:nvPr/>
        </p:nvSpPr>
        <p:spPr>
          <a:xfrm>
            <a:off x="5507373" y="3158040"/>
            <a:ext cx="431187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3E169E-471E-4B5C-A6E5-C984A3E8A05C}"/>
              </a:ext>
            </a:extLst>
          </p:cNvPr>
          <p:cNvSpPr txBox="1"/>
          <p:nvPr/>
        </p:nvSpPr>
        <p:spPr>
          <a:xfrm>
            <a:off x="1379807" y="3175658"/>
            <a:ext cx="3262531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গ.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আত্মীয়দের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182002-2CCD-499C-92C6-DC7DC9029FA4}"/>
              </a:ext>
            </a:extLst>
          </p:cNvPr>
          <p:cNvSpPr txBox="1"/>
          <p:nvPr/>
        </p:nvSpPr>
        <p:spPr>
          <a:xfrm>
            <a:off x="5507372" y="2440102"/>
            <a:ext cx="431187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খ.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সঙ্গীদের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C62E22-E231-4E4C-923C-4C936B1EAE98}"/>
              </a:ext>
            </a:extLst>
          </p:cNvPr>
          <p:cNvSpPr txBox="1"/>
          <p:nvPr/>
        </p:nvSpPr>
        <p:spPr>
          <a:xfrm>
            <a:off x="1379807" y="3949696"/>
            <a:ext cx="8439442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২. হ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্টির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 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35CBF1-58C3-471E-B3C6-5FE8A96ED26B}"/>
              </a:ext>
            </a:extLst>
          </p:cNvPr>
          <p:cNvSpPr txBox="1"/>
          <p:nvPr/>
        </p:nvSpPr>
        <p:spPr>
          <a:xfrm>
            <a:off x="1379807" y="5008008"/>
            <a:ext cx="3262531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প্রেমে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ব্যর্থ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BB3333-BB58-4CE5-864E-3AA153482425}"/>
              </a:ext>
            </a:extLst>
          </p:cNvPr>
          <p:cNvSpPr txBox="1"/>
          <p:nvPr/>
        </p:nvSpPr>
        <p:spPr>
          <a:xfrm>
            <a:off x="5479239" y="5693914"/>
            <a:ext cx="434000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ঘ.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বিদেশ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গমন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90A0FA-2AEC-42EC-9807-5A02D5FCF8E0}"/>
              </a:ext>
            </a:extLst>
          </p:cNvPr>
          <p:cNvSpPr txBox="1"/>
          <p:nvPr/>
        </p:nvSpPr>
        <p:spPr>
          <a:xfrm>
            <a:off x="1379808" y="5722977"/>
            <a:ext cx="326253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গ.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পয়সা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1E2460-4A56-4E94-817C-4368D1F2B523}"/>
              </a:ext>
            </a:extLst>
          </p:cNvPr>
          <p:cNvSpPr txBox="1"/>
          <p:nvPr/>
        </p:nvSpPr>
        <p:spPr>
          <a:xfrm>
            <a:off x="5479239" y="5005827"/>
            <a:ext cx="434000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খ.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D49400-AB83-4338-BBE7-BDB4BA912039}"/>
              </a:ext>
            </a:extLst>
          </p:cNvPr>
          <p:cNvSpPr txBox="1"/>
          <p:nvPr/>
        </p:nvSpPr>
        <p:spPr>
          <a:xfrm>
            <a:off x="8661823" y="504719"/>
            <a:ext cx="2507924" cy="58477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242296-75EB-42C0-BE08-29510F756E34}"/>
              </a:ext>
            </a:extLst>
          </p:cNvPr>
          <p:cNvSpPr txBox="1"/>
          <p:nvPr/>
        </p:nvSpPr>
        <p:spPr>
          <a:xfrm>
            <a:off x="5673962" y="490495"/>
            <a:ext cx="2719763" cy="58477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13ADBE-B113-48D1-A564-AB34CD8EC072}"/>
              </a:ext>
            </a:extLst>
          </p:cNvPr>
          <p:cNvSpPr txBox="1"/>
          <p:nvPr/>
        </p:nvSpPr>
        <p:spPr>
          <a:xfrm>
            <a:off x="1188745" y="294281"/>
            <a:ext cx="2609532" cy="7694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08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xit" presetSubtype="32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22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2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3" presetClass="exit" presetSubtype="32" fill="hold" grpId="5" nodeType="after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3" presetClass="exit" presetSubtype="32" fill="hold" grpId="7" nodeType="after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2" grpId="6" animBg="1"/>
      <p:bldP spid="12" grpId="7" animBg="1"/>
      <p:bldP spid="12" grpId="8" animBg="1"/>
      <p:bldP spid="12" grpId="9" animBg="1"/>
      <p:bldP spid="12" grpId="10" animBg="1"/>
      <p:bldP spid="12" grpId="11" animBg="1"/>
      <p:bldP spid="13" grpId="0" animBg="1"/>
      <p:bldP spid="13" grpId="1" animBg="1"/>
      <p:bldP spid="13" grpId="2" animBg="1"/>
      <p:bldP spid="13" grpId="3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8C2E3D-E339-44B3-993A-D863D1D0C889}"/>
              </a:ext>
            </a:extLst>
          </p:cNvPr>
          <p:cNvSpPr txBox="1"/>
          <p:nvPr/>
        </p:nvSpPr>
        <p:spPr>
          <a:xfrm>
            <a:off x="1278401" y="1322322"/>
            <a:ext cx="9635197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৩.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মাদকদ্রব্য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্ল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োনটি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B7D35E-B32D-43BC-9FAF-FC7E64BA8E89}"/>
              </a:ext>
            </a:extLst>
          </p:cNvPr>
          <p:cNvSpPr txBox="1"/>
          <p:nvPr/>
        </p:nvSpPr>
        <p:spPr>
          <a:xfrm>
            <a:off x="1253500" y="2230772"/>
            <a:ext cx="319219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মাদককে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বলুন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47800C-126C-4DDE-9446-4D08BC8EABF9}"/>
              </a:ext>
            </a:extLst>
          </p:cNvPr>
          <p:cNvSpPr txBox="1"/>
          <p:nvPr/>
        </p:nvSpPr>
        <p:spPr>
          <a:xfrm>
            <a:off x="5114697" y="2942307"/>
            <a:ext cx="362115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মাদককে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উৎসাহিত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3E169E-471E-4B5C-A6E5-C984A3E8A05C}"/>
              </a:ext>
            </a:extLst>
          </p:cNvPr>
          <p:cNvSpPr txBox="1"/>
          <p:nvPr/>
        </p:nvSpPr>
        <p:spPr>
          <a:xfrm>
            <a:off x="1278403" y="2966327"/>
            <a:ext cx="3192193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গ.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মাদককে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182002-2CCD-499C-92C6-DC7DC9029FA4}"/>
              </a:ext>
            </a:extLst>
          </p:cNvPr>
          <p:cNvSpPr txBox="1"/>
          <p:nvPr/>
        </p:nvSpPr>
        <p:spPr>
          <a:xfrm>
            <a:off x="5114697" y="2208332"/>
            <a:ext cx="362115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খ.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মাদককে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বলুন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C62E22-E231-4E4C-923C-4C936B1EAE98}"/>
              </a:ext>
            </a:extLst>
          </p:cNvPr>
          <p:cNvSpPr txBox="1"/>
          <p:nvPr/>
        </p:nvSpPr>
        <p:spPr>
          <a:xfrm>
            <a:off x="1278402" y="3740364"/>
            <a:ext cx="9747738" cy="107721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মাদকস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্তির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্ষেপ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35CBF1-58C3-471E-B3C6-5FE8A96ED26B}"/>
              </a:ext>
            </a:extLst>
          </p:cNvPr>
          <p:cNvSpPr txBox="1"/>
          <p:nvPr/>
        </p:nvSpPr>
        <p:spPr>
          <a:xfrm>
            <a:off x="1278402" y="4913294"/>
            <a:ext cx="319219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প্রতিরোধমূলক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BB3333-BB58-4CE5-864E-3AA153482425}"/>
              </a:ext>
            </a:extLst>
          </p:cNvPr>
          <p:cNvSpPr txBox="1"/>
          <p:nvPr/>
        </p:nvSpPr>
        <p:spPr>
          <a:xfrm>
            <a:off x="5052623" y="5564784"/>
            <a:ext cx="3359673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ঘ.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অবজ্ঞামূলক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90A0FA-2AEC-42EC-9807-5A02D5FCF8E0}"/>
              </a:ext>
            </a:extLst>
          </p:cNvPr>
          <p:cNvSpPr txBox="1"/>
          <p:nvPr/>
        </p:nvSpPr>
        <p:spPr>
          <a:xfrm>
            <a:off x="1278402" y="5555134"/>
            <a:ext cx="316729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গ.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শাস্তিমূলক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1E2460-4A56-4E94-817C-4368D1F2B523}"/>
              </a:ext>
            </a:extLst>
          </p:cNvPr>
          <p:cNvSpPr txBox="1"/>
          <p:nvPr/>
        </p:nvSpPr>
        <p:spPr>
          <a:xfrm>
            <a:off x="5052623" y="4849387"/>
            <a:ext cx="3465593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খ.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প্রতিশোধমূলক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46CEE0-C0E1-49FD-918D-014AFAB6102F}"/>
              </a:ext>
            </a:extLst>
          </p:cNvPr>
          <p:cNvSpPr txBox="1"/>
          <p:nvPr/>
        </p:nvSpPr>
        <p:spPr>
          <a:xfrm>
            <a:off x="8915041" y="508500"/>
            <a:ext cx="2507924" cy="58477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A46C65-6D20-445C-9D1D-838C0E2A7706}"/>
              </a:ext>
            </a:extLst>
          </p:cNvPr>
          <p:cNvSpPr txBox="1"/>
          <p:nvPr/>
        </p:nvSpPr>
        <p:spPr>
          <a:xfrm>
            <a:off x="8915041" y="496150"/>
            <a:ext cx="2719763" cy="58477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DAB862-4C85-4C19-8CB2-F4BAF2BE398C}"/>
              </a:ext>
            </a:extLst>
          </p:cNvPr>
          <p:cNvSpPr txBox="1"/>
          <p:nvPr/>
        </p:nvSpPr>
        <p:spPr>
          <a:xfrm>
            <a:off x="1253500" y="311484"/>
            <a:ext cx="2609532" cy="7694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17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6" grpId="0" animBg="1"/>
      <p:bldP spid="16" grpId="1" animBg="1"/>
      <p:bldP spid="16" grpId="2" animBg="1"/>
      <p:bldP spid="16" grpId="3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AEEBAF-F259-43E2-B564-C35D78A1AB72}"/>
              </a:ext>
            </a:extLst>
          </p:cNvPr>
          <p:cNvSpPr/>
          <p:nvPr/>
        </p:nvSpPr>
        <p:spPr>
          <a:xfrm>
            <a:off x="1125415" y="3105835"/>
            <a:ext cx="9523828" cy="120032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</a:t>
            </a:r>
            <a:r>
              <a:rPr lang="bn-BD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রোধে  কী কী পদক্ষেপ গ্রহণ করা যেতে পারে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১০টি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bn-BD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লিখে আনবে।</a:t>
            </a:r>
            <a:endParaRPr lang="en-US" sz="3600" dirty="0"/>
          </a:p>
        </p:txBody>
      </p:sp>
      <p:sp>
        <p:nvSpPr>
          <p:cNvPr id="3" name="Wave 2">
            <a:extLst>
              <a:ext uri="{FF2B5EF4-FFF2-40B4-BE49-F238E27FC236}">
                <a16:creationId xmlns:a16="http://schemas.microsoft.com/office/drawing/2014/main" id="{4B532C3A-3C10-4387-9771-FAC55EA5F345}"/>
              </a:ext>
            </a:extLst>
          </p:cNvPr>
          <p:cNvSpPr/>
          <p:nvPr/>
        </p:nvSpPr>
        <p:spPr>
          <a:xfrm>
            <a:off x="4037428" y="1181686"/>
            <a:ext cx="4262510" cy="1336431"/>
          </a:xfrm>
          <a:prstGeom prst="wav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50786E9-C34F-42EB-831E-38A8DB10D755}"/>
              </a:ext>
            </a:extLst>
          </p:cNvPr>
          <p:cNvSpPr/>
          <p:nvPr/>
        </p:nvSpPr>
        <p:spPr>
          <a:xfrm>
            <a:off x="1373944" y="3267417"/>
            <a:ext cx="337625" cy="32316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1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29B941-37A3-4EE7-AE06-205531984AAD}"/>
              </a:ext>
            </a:extLst>
          </p:cNvPr>
          <p:cNvSpPr txBox="1"/>
          <p:nvPr/>
        </p:nvSpPr>
        <p:spPr>
          <a:xfrm>
            <a:off x="3614632" y="695907"/>
            <a:ext cx="4653246" cy="10156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</a:t>
            </a:r>
            <a:r>
              <a:rPr lang="as-I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E91499-F235-4117-B25E-224E794CD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754" y="1711570"/>
            <a:ext cx="6752492" cy="366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4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1618C3-E4D5-4E4D-AC23-3EBB541ABA10}"/>
              </a:ext>
            </a:extLst>
          </p:cNvPr>
          <p:cNvSpPr txBox="1"/>
          <p:nvPr/>
        </p:nvSpPr>
        <p:spPr>
          <a:xfrm>
            <a:off x="2949821" y="509193"/>
            <a:ext cx="6292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D6B0FB04-715B-4AA5-8AB7-BF2C130124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709367"/>
              </p:ext>
            </p:extLst>
          </p:nvPr>
        </p:nvGraphicFramePr>
        <p:xfrm>
          <a:off x="5514975" y="2463800"/>
          <a:ext cx="116046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Packager Shell Object" showAsIcon="1" r:id="rId3" imgW="545760" imgH="437760" progId="Package">
                  <p:embed/>
                </p:oleObj>
              </mc:Choice>
              <mc:Fallback>
                <p:oleObj name="Packager Shell Object" showAsIcon="1" r:id="rId3" imgW="54576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14975" y="2463800"/>
                        <a:ext cx="116046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E1C7BEE-EAD2-4651-A2E4-AB1555454095}"/>
              </a:ext>
            </a:extLst>
          </p:cNvPr>
          <p:cNvSpPr txBox="1"/>
          <p:nvPr/>
        </p:nvSpPr>
        <p:spPr>
          <a:xfrm>
            <a:off x="2441910" y="4560053"/>
            <a:ext cx="6998616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spc="-1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খারাপ</a:t>
            </a:r>
            <a:r>
              <a:rPr lang="en-US" sz="36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বন্ধুদের</a:t>
            </a:r>
            <a:r>
              <a:rPr lang="en-US" sz="36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মেলামেশো</a:t>
            </a:r>
            <a:r>
              <a:rPr lang="en-US" sz="36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spc="-1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নেশা</a:t>
            </a:r>
            <a:r>
              <a:rPr lang="en-US" sz="36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endParaRPr lang="en-US" sz="3600" b="1" spc="-11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7243F5-E435-4614-B576-A4656719FD7E}"/>
              </a:ext>
            </a:extLst>
          </p:cNvPr>
          <p:cNvSpPr txBox="1"/>
          <p:nvPr/>
        </p:nvSpPr>
        <p:spPr>
          <a:xfrm>
            <a:off x="1791248" y="4642008"/>
            <a:ext cx="8299939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spc="-1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নেশা</a:t>
            </a:r>
            <a:r>
              <a:rPr lang="en-US" sz="36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6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6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</a:t>
            </a:r>
            <a:r>
              <a:rPr lang="en-US" sz="36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36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065B3E-449B-4B83-AFF8-42871BB60915}"/>
              </a:ext>
            </a:extLst>
          </p:cNvPr>
          <p:cNvSpPr txBox="1"/>
          <p:nvPr/>
        </p:nvSpPr>
        <p:spPr>
          <a:xfrm>
            <a:off x="4355543" y="4590830"/>
            <a:ext cx="3171348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spc="-113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মাদকাসক্তি</a:t>
            </a:r>
            <a:r>
              <a:rPr lang="en-US" sz="4000" b="1" spc="-113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04740A-42CE-4D39-8954-B06F59B961A3}"/>
              </a:ext>
            </a:extLst>
          </p:cNvPr>
          <p:cNvSpPr txBox="1"/>
          <p:nvPr/>
        </p:nvSpPr>
        <p:spPr>
          <a:xfrm>
            <a:off x="2441910" y="4621608"/>
            <a:ext cx="6998616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6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spc="-1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6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3157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  <p:bldP spid="5" grpId="1"/>
      <p:bldP spid="6" grpId="0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63111E-977C-4B89-8718-D22B916DCB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2836" y="2308274"/>
            <a:ext cx="5511522" cy="31346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46F8CD-CB8A-4A67-9BC1-35927B95986A}"/>
              </a:ext>
            </a:extLst>
          </p:cNvPr>
          <p:cNvSpPr txBox="1"/>
          <p:nvPr/>
        </p:nvSpPr>
        <p:spPr>
          <a:xfrm>
            <a:off x="4424289" y="1280159"/>
            <a:ext cx="361539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মাদকাস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86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C1E57B-41CE-4A82-B8C7-468A254D9F49}"/>
              </a:ext>
            </a:extLst>
          </p:cNvPr>
          <p:cNvSpPr txBox="1"/>
          <p:nvPr/>
        </p:nvSpPr>
        <p:spPr>
          <a:xfrm>
            <a:off x="1442570" y="542575"/>
            <a:ext cx="2667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spc="-15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5E5AB8-5B0D-454A-8859-AC26CB6BCDB1}"/>
              </a:ext>
            </a:extLst>
          </p:cNvPr>
          <p:cNvSpPr/>
          <p:nvPr/>
        </p:nvSpPr>
        <p:spPr>
          <a:xfrm>
            <a:off x="1442570" y="1570219"/>
            <a:ext cx="8904157" cy="41410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749630-D8F8-4A91-8FEB-91A02EFEF25A}"/>
              </a:ext>
            </a:extLst>
          </p:cNvPr>
          <p:cNvSpPr/>
          <p:nvPr/>
        </p:nvSpPr>
        <p:spPr>
          <a:xfrm>
            <a:off x="1904871" y="1858212"/>
            <a:ext cx="50760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u="sng" dirty="0" err="1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u="sng" dirty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u="sng" dirty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u="sng" dirty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b="1" u="sng" dirty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5660E6-BEF3-4A78-844A-7FE96A8141AC}"/>
              </a:ext>
            </a:extLst>
          </p:cNvPr>
          <p:cNvSpPr txBox="1"/>
          <p:nvPr/>
        </p:nvSpPr>
        <p:spPr>
          <a:xfrm>
            <a:off x="1904871" y="2652028"/>
            <a:ext cx="8211096" cy="224676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	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মাদকাসক্তি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বলতে 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মাদকাসক্তির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কারণগুলো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;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মাদকাসক্তির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Arrow: Striped Right 7">
            <a:extLst>
              <a:ext uri="{FF2B5EF4-FFF2-40B4-BE49-F238E27FC236}">
                <a16:creationId xmlns:a16="http://schemas.microsoft.com/office/drawing/2014/main" id="{406EA6CD-90C3-4834-9520-7D2B2F5F0874}"/>
              </a:ext>
            </a:extLst>
          </p:cNvPr>
          <p:cNvSpPr/>
          <p:nvPr/>
        </p:nvSpPr>
        <p:spPr>
          <a:xfrm>
            <a:off x="1986652" y="2771037"/>
            <a:ext cx="503758" cy="353029"/>
          </a:xfrm>
          <a:prstGeom prst="strip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Striped Right 8">
            <a:extLst>
              <a:ext uri="{FF2B5EF4-FFF2-40B4-BE49-F238E27FC236}">
                <a16:creationId xmlns:a16="http://schemas.microsoft.com/office/drawing/2014/main" id="{85534C96-E648-455E-AC15-1DE33126B6C7}"/>
              </a:ext>
            </a:extLst>
          </p:cNvPr>
          <p:cNvSpPr/>
          <p:nvPr/>
        </p:nvSpPr>
        <p:spPr>
          <a:xfrm>
            <a:off x="1986652" y="3303507"/>
            <a:ext cx="503758" cy="353029"/>
          </a:xfrm>
          <a:prstGeom prst="strip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Striped Right 9">
            <a:extLst>
              <a:ext uri="{FF2B5EF4-FFF2-40B4-BE49-F238E27FC236}">
                <a16:creationId xmlns:a16="http://schemas.microsoft.com/office/drawing/2014/main" id="{2EFEDDA5-2793-49C4-B615-AB054036E764}"/>
              </a:ext>
            </a:extLst>
          </p:cNvPr>
          <p:cNvSpPr/>
          <p:nvPr/>
        </p:nvSpPr>
        <p:spPr>
          <a:xfrm>
            <a:off x="1934082" y="3852846"/>
            <a:ext cx="503758" cy="353029"/>
          </a:xfrm>
          <a:prstGeom prst="strip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4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AEEDC9-FF8F-4A53-8B5B-446D53DDA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577" y="1207516"/>
            <a:ext cx="5054846" cy="35383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1DC628-41DC-4731-A8F0-F9EE95F7D5C7}"/>
              </a:ext>
            </a:extLst>
          </p:cNvPr>
          <p:cNvSpPr txBox="1"/>
          <p:nvPr/>
        </p:nvSpPr>
        <p:spPr>
          <a:xfrm>
            <a:off x="3126251" y="297448"/>
            <a:ext cx="5939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মাদকাস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্তির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সুত্রপাত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5B1DC5-74FF-4F4F-8359-BD15F0CCBFB9}"/>
              </a:ext>
            </a:extLst>
          </p:cNvPr>
          <p:cNvSpPr txBox="1"/>
          <p:nvPr/>
        </p:nvSpPr>
        <p:spPr>
          <a:xfrm>
            <a:off x="1731367" y="5343604"/>
            <a:ext cx="806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ামেশার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71DD4C-DFD1-45EE-A5DF-559AC306E0A6}"/>
              </a:ext>
            </a:extLst>
          </p:cNvPr>
          <p:cNvSpPr txBox="1"/>
          <p:nvPr/>
        </p:nvSpPr>
        <p:spPr>
          <a:xfrm>
            <a:off x="3066005" y="261039"/>
            <a:ext cx="5939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ক্তি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D03F96-0BC0-4DC9-BE1C-0DE2497D0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577" y="1126541"/>
            <a:ext cx="5054846" cy="357630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72CEA48-7320-4E85-B7FD-9827D9A8519B}"/>
              </a:ext>
            </a:extLst>
          </p:cNvPr>
          <p:cNvSpPr/>
          <p:nvPr/>
        </p:nvSpPr>
        <p:spPr>
          <a:xfrm>
            <a:off x="574431" y="4860461"/>
            <a:ext cx="110431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সেবনের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্ত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এ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দ্রব্যকে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মাদকদ্রব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্তিকে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0168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/>
      <p:bldP spid="9" grpId="1"/>
      <p:bldP spid="6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9DAF9EE-0553-4121-944E-CB9315E08A17}"/>
              </a:ext>
            </a:extLst>
          </p:cNvPr>
          <p:cNvSpPr txBox="1"/>
          <p:nvPr/>
        </p:nvSpPr>
        <p:spPr>
          <a:xfrm>
            <a:off x="2411112" y="5362667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দিকগুল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 ব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রোচনায়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–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িশ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5BA5AD-444E-402A-BEC1-6F08040AA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281" y="418115"/>
            <a:ext cx="3748462" cy="50158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3A9697-1956-475E-A453-4AAF2411A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93" y="1331231"/>
            <a:ext cx="4620358" cy="30255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90D448-2FE7-4883-B64C-8E6DDCCF3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49" y="1377614"/>
            <a:ext cx="4052076" cy="302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3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A05BEEC-4548-48CA-832A-87773E1728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5909861"/>
              </p:ext>
            </p:extLst>
          </p:nvPr>
        </p:nvGraphicFramePr>
        <p:xfrm>
          <a:off x="1697032" y="695254"/>
          <a:ext cx="8797935" cy="5927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5BCF230-72B8-4E54-B8C1-1C371DB77BD8}"/>
              </a:ext>
            </a:extLst>
          </p:cNvPr>
          <p:cNvSpPr txBox="1"/>
          <p:nvPr/>
        </p:nvSpPr>
        <p:spPr>
          <a:xfrm>
            <a:off x="2686929" y="234875"/>
            <a:ext cx="8004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সক্ত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10537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29503D-901E-4525-97DA-73FCEBC51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DB29503D-901E-4525-97DA-73FCEBC51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DB29503D-901E-4525-97DA-73FCEBC51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DB29503D-901E-4525-97DA-73FCEBC518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CC9C9D-19DE-4D79-9C0A-E45357B55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5FCC9C9D-19DE-4D79-9C0A-E45357B55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5FCC9C9D-19DE-4D79-9C0A-E45357B55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5FCC9C9D-19DE-4D79-9C0A-E45357B558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352A21-CE91-447D-8CAA-B0992C4BE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01352A21-CE91-447D-8CAA-B0992C4BE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01352A21-CE91-447D-8CAA-B0992C4BE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01352A21-CE91-447D-8CAA-B0992C4BE6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4FC1AB-E831-4B2A-A4CD-9EE23959F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BE4FC1AB-E831-4B2A-A4CD-9EE23959F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BE4FC1AB-E831-4B2A-A4CD-9EE23959F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BE4FC1AB-E831-4B2A-A4CD-9EE23959F2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B882C5-CB67-48D5-8677-0294BBE0C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D2B882C5-CB67-48D5-8677-0294BBE0C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D2B882C5-CB67-48D5-8677-0294BBE0C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D2B882C5-CB67-48D5-8677-0294BBE0CF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7DD55F-15FC-4BD1-AE04-0A5FD8ABA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57DD55F-15FC-4BD1-AE04-0A5FD8ABA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57DD55F-15FC-4BD1-AE04-0A5FD8ABA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57DD55F-15FC-4BD1-AE04-0A5FD8ABA4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12FEF9-FE45-4B49-8C00-566A26923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D712FEF9-FE45-4B49-8C00-566A26923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D712FEF9-FE45-4B49-8C00-566A26923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D712FEF9-FE45-4B49-8C00-566A269232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0EE917-DAA8-4847-94A8-3B1F7630A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A60EE917-DAA8-4847-94A8-3B1F7630A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A60EE917-DAA8-4847-94A8-3B1F7630A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A60EE917-DAA8-4847-94A8-3B1F7630A9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960AD2-4992-4649-865B-62AB2BA1A6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DA960AD2-4992-4649-865B-62AB2BA1A6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DA960AD2-4992-4649-865B-62AB2BA1A6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DA960AD2-4992-4649-865B-62AB2BA1A6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bbon: Tilted Up 2">
            <a:extLst>
              <a:ext uri="{FF2B5EF4-FFF2-40B4-BE49-F238E27FC236}">
                <a16:creationId xmlns:a16="http://schemas.microsoft.com/office/drawing/2014/main" id="{8281B302-E43F-4113-B68E-E6D52495424B}"/>
              </a:ext>
            </a:extLst>
          </p:cNvPr>
          <p:cNvSpPr/>
          <p:nvPr/>
        </p:nvSpPr>
        <p:spPr>
          <a:xfrm>
            <a:off x="3014394" y="1117592"/>
            <a:ext cx="5832851" cy="992562"/>
          </a:xfrm>
          <a:prstGeom prst="ribbon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C727E4-A570-47DB-BBBB-125E109E17C2}"/>
              </a:ext>
            </a:extLst>
          </p:cNvPr>
          <p:cNvSpPr txBox="1"/>
          <p:nvPr/>
        </p:nvSpPr>
        <p:spPr>
          <a:xfrm>
            <a:off x="1782097" y="3428999"/>
            <a:ext cx="727749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3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A445CDB-2FE0-4613-90A2-3BD4BC4BD2DB}"/>
              </a:ext>
            </a:extLst>
          </p:cNvPr>
          <p:cNvSpPr/>
          <p:nvPr/>
        </p:nvSpPr>
        <p:spPr>
          <a:xfrm>
            <a:off x="1949812" y="3509848"/>
            <a:ext cx="501445" cy="4846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4085B1-B922-4134-8438-E0D0A9498CF7}"/>
              </a:ext>
            </a:extLst>
          </p:cNvPr>
          <p:cNvSpPr txBox="1"/>
          <p:nvPr/>
        </p:nvSpPr>
        <p:spPr>
          <a:xfrm>
            <a:off x="1288630" y="4804691"/>
            <a:ext cx="8599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মাদকদ্রব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্তিকে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7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2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2068</TotalTime>
  <Words>922</Words>
  <Application>Microsoft Office PowerPoint</Application>
  <PresentationFormat>Widescreen</PresentationFormat>
  <Paragraphs>111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Corbel</vt:lpstr>
      <vt:lpstr>NikoshBAN</vt:lpstr>
      <vt:lpstr>Times New Roman</vt:lpstr>
      <vt:lpstr>Basis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300</cp:revision>
  <dcterms:created xsi:type="dcterms:W3CDTF">2020-03-07T09:52:07Z</dcterms:created>
  <dcterms:modified xsi:type="dcterms:W3CDTF">2020-03-12T03:42:53Z</dcterms:modified>
</cp:coreProperties>
</file>