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6" r:id="rId11"/>
    <p:sldId id="277" r:id="rId12"/>
    <p:sldId id="278" r:id="rId13"/>
    <p:sldId id="279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108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3AD2D-B385-4D1C-A17E-9B06C261F99E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BAA680-8748-445F-8BDC-2E2F8A4AD322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convex"/>
        </a:sp3d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বাংলাদেশ ব্যাংকের </a:t>
          </a:r>
        </a:p>
        <a:p>
          <a:r>
            <a:rPr lang="bn-BD" b="1" dirty="0" smtClean="0">
              <a:latin typeface="NikoshBAN" pitchFamily="2" charset="0"/>
              <a:cs typeface="NikoshBAN" pitchFamily="2" charset="0"/>
            </a:rPr>
            <a:t>উদ্দেশ্যসমূহ</a:t>
          </a:r>
          <a:endParaRPr lang="en-US" dirty="0"/>
        </a:p>
      </dgm:t>
    </dgm:pt>
    <dgm:pt modelId="{D600C8F9-27CF-4C71-B7E1-1BF9A26C97B1}" type="parTrans" cxnId="{B77A2AAF-15DA-4243-BF7C-E65B837B9126}">
      <dgm:prSet/>
      <dgm:spPr/>
      <dgm:t>
        <a:bodyPr/>
        <a:lstStyle/>
        <a:p>
          <a:endParaRPr lang="en-US"/>
        </a:p>
      </dgm:t>
    </dgm:pt>
    <dgm:pt modelId="{2ACA8E0D-F6A8-419E-ABC1-656A004F6905}" type="sibTrans" cxnId="{B77A2AAF-15DA-4243-BF7C-E65B837B9126}">
      <dgm:prSet/>
      <dgm:spPr/>
      <dgm:t>
        <a:bodyPr/>
        <a:lstStyle/>
        <a:p>
          <a:endParaRPr lang="en-US"/>
        </a:p>
      </dgm:t>
    </dgm:pt>
    <dgm:pt modelId="{692E0986-4847-46AC-B266-9024CFCE2C1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নিকাশ  </a:t>
          </a:r>
        </a:p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ঘর হিসাবে</a:t>
          </a:r>
        </a:p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 করে </a:t>
          </a:r>
          <a:r>
            <a:rPr lang="bn-BD" sz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1200" dirty="0"/>
        </a:p>
      </dgm:t>
    </dgm:pt>
    <dgm:pt modelId="{29635CF0-E6E2-4B12-9E8C-C36E3AD7C728}" type="parTrans" cxnId="{36166D41-BC45-4847-96AE-32E2CC094860}">
      <dgm:prSet/>
      <dgm:spPr/>
      <dgm:t>
        <a:bodyPr/>
        <a:lstStyle/>
        <a:p>
          <a:endParaRPr lang="en-US"/>
        </a:p>
      </dgm:t>
    </dgm:pt>
    <dgm:pt modelId="{448DB9D7-180E-4367-A1F8-4CBAA5A84844}" type="sibTrans" cxnId="{36166D41-BC45-4847-96AE-32E2CC094860}">
      <dgm:prSet/>
      <dgm:spPr/>
      <dgm:t>
        <a:bodyPr/>
        <a:lstStyle/>
        <a:p>
          <a:endParaRPr lang="en-US"/>
        </a:p>
      </dgm:t>
    </dgm:pt>
    <dgm:pt modelId="{7ECF1A54-80EC-46F5-80BF-B12F5D623C8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নিয়ন্ত্রন </a:t>
          </a:r>
          <a:endParaRPr lang="en-US" sz="1600" dirty="0">
            <a:solidFill>
              <a:schemeClr val="tx1"/>
            </a:solidFill>
          </a:endParaRPr>
        </a:p>
      </dgm:t>
    </dgm:pt>
    <dgm:pt modelId="{DE760C62-04B9-421A-9AD0-2FC11F718C50}" type="parTrans" cxnId="{89D4BF0B-353D-4CD9-A26A-17CA91E86C96}">
      <dgm:prSet/>
      <dgm:spPr/>
      <dgm:t>
        <a:bodyPr/>
        <a:lstStyle/>
        <a:p>
          <a:endParaRPr lang="en-US"/>
        </a:p>
      </dgm:t>
    </dgm:pt>
    <dgm:pt modelId="{EC96153A-96EB-4D5A-848D-82579F9F958D}" type="sibTrans" cxnId="{89D4BF0B-353D-4CD9-A26A-17CA91E86C96}">
      <dgm:prSet/>
      <dgm:spPr/>
      <dgm:t>
        <a:bodyPr/>
        <a:lstStyle/>
        <a:p>
          <a:endParaRPr lang="en-US"/>
        </a:p>
      </dgm:t>
    </dgm:pt>
    <dgm:pt modelId="{8888E671-4BEA-4AFC-ABEF-828BCDBDEED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মূল্যস্তর </a:t>
          </a:r>
        </a:p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স্থিতিশীল</a:t>
          </a:r>
        </a:p>
        <a:p>
          <a:r>
            <a: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রাখা </a:t>
          </a:r>
          <a:endParaRPr lang="en-US" sz="1400" dirty="0"/>
        </a:p>
      </dgm:t>
    </dgm:pt>
    <dgm:pt modelId="{C2015AEB-3A31-4597-8062-4C53B55127A6}" type="parTrans" cxnId="{BE4D2E2B-E7F9-4DDD-B522-44C5077D8CF7}">
      <dgm:prSet/>
      <dgm:spPr/>
      <dgm:t>
        <a:bodyPr/>
        <a:lstStyle/>
        <a:p>
          <a:endParaRPr lang="en-US"/>
        </a:p>
      </dgm:t>
    </dgm:pt>
    <dgm:pt modelId="{3A4702AF-C0BB-4308-972E-3BCD2A72B915}" type="sibTrans" cxnId="{BE4D2E2B-E7F9-4DDD-B522-44C5077D8CF7}">
      <dgm:prSet/>
      <dgm:spPr/>
      <dgm:t>
        <a:bodyPr/>
        <a:lstStyle/>
        <a:p>
          <a:endParaRPr lang="en-US"/>
        </a:p>
      </dgm:t>
    </dgm:pt>
    <dgm:pt modelId="{1B1C0F3B-E516-480D-A419-9B407996C05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সরকারকে</a:t>
          </a:r>
        </a:p>
        <a:p>
          <a:r>
            <a:rPr lang="bn-BD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পরামর্শ দেয়া </a:t>
          </a:r>
          <a:endParaRPr lang="en-US" sz="1600" dirty="0"/>
        </a:p>
      </dgm:t>
    </dgm:pt>
    <dgm:pt modelId="{B1192710-322F-4FD3-8CF0-8A4A76BE7401}" type="parTrans" cxnId="{0D41609B-5BC6-4993-9EF8-EDAE400FDF59}">
      <dgm:prSet/>
      <dgm:spPr/>
      <dgm:t>
        <a:bodyPr/>
        <a:lstStyle/>
        <a:p>
          <a:endParaRPr lang="en-US"/>
        </a:p>
      </dgm:t>
    </dgm:pt>
    <dgm:pt modelId="{42491AB6-0FA3-4D0A-9F07-812F72767E2D}" type="sibTrans" cxnId="{0D41609B-5BC6-4993-9EF8-EDAE400FDF59}">
      <dgm:prSet/>
      <dgm:spPr/>
      <dgm:t>
        <a:bodyPr/>
        <a:lstStyle/>
        <a:p>
          <a:endParaRPr lang="en-US"/>
        </a:p>
      </dgm:t>
    </dgm:pt>
    <dgm:pt modelId="{50A50B7A-2E8F-458D-A715-87DC844A2AA4}" type="pres">
      <dgm:prSet presAssocID="{ACA3AD2D-B385-4D1C-A17E-9B06C261F9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71F169-D31F-479D-8E92-6FBDB5CC1AC1}" type="pres">
      <dgm:prSet presAssocID="{63BAA680-8748-445F-8BDC-2E2F8A4AD322}" presName="centerShape" presStyleLbl="node0" presStyleIdx="0" presStyleCnt="1" custScaleX="156772" custScaleY="117618"/>
      <dgm:spPr/>
      <dgm:t>
        <a:bodyPr/>
        <a:lstStyle/>
        <a:p>
          <a:endParaRPr lang="en-US"/>
        </a:p>
      </dgm:t>
    </dgm:pt>
    <dgm:pt modelId="{4952E380-DF40-4132-9611-53D0D4C5A878}" type="pres">
      <dgm:prSet presAssocID="{29635CF0-E6E2-4B12-9E8C-C36E3AD7C72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723FAEB-89A0-447A-86DE-7DE82BA85D40}" type="pres">
      <dgm:prSet presAssocID="{29635CF0-E6E2-4B12-9E8C-C36E3AD7C72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76225DC-653A-4AD9-BF5A-AA6F994780CB}" type="pres">
      <dgm:prSet presAssocID="{692E0986-4847-46AC-B266-9024CFCE2C1C}" presName="node" presStyleLbl="node1" presStyleIdx="0" presStyleCnt="4" custScaleX="141981" custScaleY="107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942DA-C605-4479-9166-E529943C3EDF}" type="pres">
      <dgm:prSet presAssocID="{DE760C62-04B9-421A-9AD0-2FC11F718C5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D4F4D9A-EBD6-4A42-A11D-12FEAD4F5A4D}" type="pres">
      <dgm:prSet presAssocID="{DE760C62-04B9-421A-9AD0-2FC11F718C5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CD5C8AE-83A4-4B7C-ADC2-5783F2CA4278}" type="pres">
      <dgm:prSet presAssocID="{7ECF1A54-80EC-46F5-80BF-B12F5D623C81}" presName="node" presStyleLbl="node1" presStyleIdx="1" presStyleCnt="4" custScaleX="146577" custScaleY="138374" custRadScaleRad="125801" custRadScaleInc="1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A7FE1-4250-473D-B2C0-AC26A882D476}" type="pres">
      <dgm:prSet presAssocID="{C2015AEB-3A31-4597-8062-4C53B55127A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E31D0BC-3704-4A2F-8CB2-63E81DC6082B}" type="pres">
      <dgm:prSet presAssocID="{C2015AEB-3A31-4597-8062-4C53B55127A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2FAB5B2-3556-45FD-B9E0-6F9C61C355ED}" type="pres">
      <dgm:prSet presAssocID="{8888E671-4BEA-4AFC-ABEF-828BCDBDEED4}" presName="node" presStyleLbl="node1" presStyleIdx="2" presStyleCnt="4" custScaleX="144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8E23F-8E70-4403-ADCF-34C3971547B7}" type="pres">
      <dgm:prSet presAssocID="{B1192710-322F-4FD3-8CF0-8A4A76BE7401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B3518B9-79E0-442E-9527-77E909E86BA5}" type="pres">
      <dgm:prSet presAssocID="{B1192710-322F-4FD3-8CF0-8A4A76BE740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51C84D7-F79A-42E4-A54E-DA6BD6D7F9AC}" type="pres">
      <dgm:prSet presAssocID="{1B1C0F3B-E516-480D-A419-9B407996C056}" presName="node" presStyleLbl="node1" presStyleIdx="3" presStyleCnt="4" custScaleX="144185" custScaleY="134845" custRadScaleRad="139702" custRadScaleInc="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4D2E2B-E7F9-4DDD-B522-44C5077D8CF7}" srcId="{63BAA680-8748-445F-8BDC-2E2F8A4AD322}" destId="{8888E671-4BEA-4AFC-ABEF-828BCDBDEED4}" srcOrd="2" destOrd="0" parTransId="{C2015AEB-3A31-4597-8062-4C53B55127A6}" sibTransId="{3A4702AF-C0BB-4308-972E-3BCD2A72B915}"/>
    <dgm:cxn modelId="{AC4EC430-3A2C-45C5-B6E2-4F136720B037}" type="presOf" srcId="{C2015AEB-3A31-4597-8062-4C53B55127A6}" destId="{3E31D0BC-3704-4A2F-8CB2-63E81DC6082B}" srcOrd="1" destOrd="0" presId="urn:microsoft.com/office/officeart/2005/8/layout/radial5"/>
    <dgm:cxn modelId="{F2E53EAF-853F-4A0E-AFEF-3974AB7E1CBB}" type="presOf" srcId="{7ECF1A54-80EC-46F5-80BF-B12F5D623C81}" destId="{9CD5C8AE-83A4-4B7C-ADC2-5783F2CA4278}" srcOrd="0" destOrd="0" presId="urn:microsoft.com/office/officeart/2005/8/layout/radial5"/>
    <dgm:cxn modelId="{89D4BF0B-353D-4CD9-A26A-17CA91E86C96}" srcId="{63BAA680-8748-445F-8BDC-2E2F8A4AD322}" destId="{7ECF1A54-80EC-46F5-80BF-B12F5D623C81}" srcOrd="1" destOrd="0" parTransId="{DE760C62-04B9-421A-9AD0-2FC11F718C50}" sibTransId="{EC96153A-96EB-4D5A-848D-82579F9F958D}"/>
    <dgm:cxn modelId="{B77A2AAF-15DA-4243-BF7C-E65B837B9126}" srcId="{ACA3AD2D-B385-4D1C-A17E-9B06C261F99E}" destId="{63BAA680-8748-445F-8BDC-2E2F8A4AD322}" srcOrd="0" destOrd="0" parTransId="{D600C8F9-27CF-4C71-B7E1-1BF9A26C97B1}" sibTransId="{2ACA8E0D-F6A8-419E-ABC1-656A004F6905}"/>
    <dgm:cxn modelId="{811CB571-C07E-4BFC-B583-AB74F8F6885D}" type="presOf" srcId="{B1192710-322F-4FD3-8CF0-8A4A76BE7401}" destId="{BB3518B9-79E0-442E-9527-77E909E86BA5}" srcOrd="1" destOrd="0" presId="urn:microsoft.com/office/officeart/2005/8/layout/radial5"/>
    <dgm:cxn modelId="{2AD481E7-A405-4021-8205-68560412C41C}" type="presOf" srcId="{DE760C62-04B9-421A-9AD0-2FC11F718C50}" destId="{757942DA-C605-4479-9166-E529943C3EDF}" srcOrd="0" destOrd="0" presId="urn:microsoft.com/office/officeart/2005/8/layout/radial5"/>
    <dgm:cxn modelId="{8CAB34D5-62DD-49B5-A711-424FCEA0CBAB}" type="presOf" srcId="{DE760C62-04B9-421A-9AD0-2FC11F718C50}" destId="{AD4F4D9A-EBD6-4A42-A11D-12FEAD4F5A4D}" srcOrd="1" destOrd="0" presId="urn:microsoft.com/office/officeart/2005/8/layout/radial5"/>
    <dgm:cxn modelId="{09A17925-DB37-4AB0-BE17-25CA273A8F52}" type="presOf" srcId="{692E0986-4847-46AC-B266-9024CFCE2C1C}" destId="{176225DC-653A-4AD9-BF5A-AA6F994780CB}" srcOrd="0" destOrd="0" presId="urn:microsoft.com/office/officeart/2005/8/layout/radial5"/>
    <dgm:cxn modelId="{39F0963C-E464-403F-9D2C-55736A732FFB}" type="presOf" srcId="{29635CF0-E6E2-4B12-9E8C-C36E3AD7C728}" destId="{4952E380-DF40-4132-9611-53D0D4C5A878}" srcOrd="0" destOrd="0" presId="urn:microsoft.com/office/officeart/2005/8/layout/radial5"/>
    <dgm:cxn modelId="{0D41609B-5BC6-4993-9EF8-EDAE400FDF59}" srcId="{63BAA680-8748-445F-8BDC-2E2F8A4AD322}" destId="{1B1C0F3B-E516-480D-A419-9B407996C056}" srcOrd="3" destOrd="0" parTransId="{B1192710-322F-4FD3-8CF0-8A4A76BE7401}" sibTransId="{42491AB6-0FA3-4D0A-9F07-812F72767E2D}"/>
    <dgm:cxn modelId="{37C79D1D-D33E-4F01-90A6-1D72B4E2D457}" type="presOf" srcId="{ACA3AD2D-B385-4D1C-A17E-9B06C261F99E}" destId="{50A50B7A-2E8F-458D-A715-87DC844A2AA4}" srcOrd="0" destOrd="0" presId="urn:microsoft.com/office/officeart/2005/8/layout/radial5"/>
    <dgm:cxn modelId="{36166D41-BC45-4847-96AE-32E2CC094860}" srcId="{63BAA680-8748-445F-8BDC-2E2F8A4AD322}" destId="{692E0986-4847-46AC-B266-9024CFCE2C1C}" srcOrd="0" destOrd="0" parTransId="{29635CF0-E6E2-4B12-9E8C-C36E3AD7C728}" sibTransId="{448DB9D7-180E-4367-A1F8-4CBAA5A84844}"/>
    <dgm:cxn modelId="{9F272A66-B3E9-48C6-B244-8CE7B8385C6A}" type="presOf" srcId="{1B1C0F3B-E516-480D-A419-9B407996C056}" destId="{351C84D7-F79A-42E4-A54E-DA6BD6D7F9AC}" srcOrd="0" destOrd="0" presId="urn:microsoft.com/office/officeart/2005/8/layout/radial5"/>
    <dgm:cxn modelId="{5D7876AB-899A-4C22-A9C3-716D278FB13A}" type="presOf" srcId="{C2015AEB-3A31-4597-8062-4C53B55127A6}" destId="{833A7FE1-4250-473D-B2C0-AC26A882D476}" srcOrd="0" destOrd="0" presId="urn:microsoft.com/office/officeart/2005/8/layout/radial5"/>
    <dgm:cxn modelId="{E925AD18-D48B-4DCD-A48F-2C7A3AD02646}" type="presOf" srcId="{29635CF0-E6E2-4B12-9E8C-C36E3AD7C728}" destId="{A723FAEB-89A0-447A-86DE-7DE82BA85D40}" srcOrd="1" destOrd="0" presId="urn:microsoft.com/office/officeart/2005/8/layout/radial5"/>
    <dgm:cxn modelId="{C2C13F07-70C0-4ADC-A64A-20EDA727991F}" type="presOf" srcId="{B1192710-322F-4FD3-8CF0-8A4A76BE7401}" destId="{3518E23F-8E70-4403-ADCF-34C3971547B7}" srcOrd="0" destOrd="0" presId="urn:microsoft.com/office/officeart/2005/8/layout/radial5"/>
    <dgm:cxn modelId="{4248D076-0D13-4FAA-B6B7-89809F1C5B5D}" type="presOf" srcId="{8888E671-4BEA-4AFC-ABEF-828BCDBDEED4}" destId="{32FAB5B2-3556-45FD-B9E0-6F9C61C355ED}" srcOrd="0" destOrd="0" presId="urn:microsoft.com/office/officeart/2005/8/layout/radial5"/>
    <dgm:cxn modelId="{45E871BE-3DFB-4C2C-9971-E0F6ED6335FE}" type="presOf" srcId="{63BAA680-8748-445F-8BDC-2E2F8A4AD322}" destId="{4171F169-D31F-479D-8E92-6FBDB5CC1AC1}" srcOrd="0" destOrd="0" presId="urn:microsoft.com/office/officeart/2005/8/layout/radial5"/>
    <dgm:cxn modelId="{4A71FF9C-3287-4F63-B5E3-057558249D50}" type="presParOf" srcId="{50A50B7A-2E8F-458D-A715-87DC844A2AA4}" destId="{4171F169-D31F-479D-8E92-6FBDB5CC1AC1}" srcOrd="0" destOrd="0" presId="urn:microsoft.com/office/officeart/2005/8/layout/radial5"/>
    <dgm:cxn modelId="{2133BDED-2C9F-482C-B81C-E942424B19BA}" type="presParOf" srcId="{50A50B7A-2E8F-458D-A715-87DC844A2AA4}" destId="{4952E380-DF40-4132-9611-53D0D4C5A878}" srcOrd="1" destOrd="0" presId="urn:microsoft.com/office/officeart/2005/8/layout/radial5"/>
    <dgm:cxn modelId="{3C4A135F-0FB0-4C26-9294-DEBCF24C6D02}" type="presParOf" srcId="{4952E380-DF40-4132-9611-53D0D4C5A878}" destId="{A723FAEB-89A0-447A-86DE-7DE82BA85D40}" srcOrd="0" destOrd="0" presId="urn:microsoft.com/office/officeart/2005/8/layout/radial5"/>
    <dgm:cxn modelId="{747A3362-3DE7-49AC-BCC1-FEF7AB7C7F6C}" type="presParOf" srcId="{50A50B7A-2E8F-458D-A715-87DC844A2AA4}" destId="{176225DC-653A-4AD9-BF5A-AA6F994780CB}" srcOrd="2" destOrd="0" presId="urn:microsoft.com/office/officeart/2005/8/layout/radial5"/>
    <dgm:cxn modelId="{964EB934-7719-460B-A2CF-D3A31EBCC28C}" type="presParOf" srcId="{50A50B7A-2E8F-458D-A715-87DC844A2AA4}" destId="{757942DA-C605-4479-9166-E529943C3EDF}" srcOrd="3" destOrd="0" presId="urn:microsoft.com/office/officeart/2005/8/layout/radial5"/>
    <dgm:cxn modelId="{0269BB4B-159E-4A7E-91B9-E97B05C251B5}" type="presParOf" srcId="{757942DA-C605-4479-9166-E529943C3EDF}" destId="{AD4F4D9A-EBD6-4A42-A11D-12FEAD4F5A4D}" srcOrd="0" destOrd="0" presId="urn:microsoft.com/office/officeart/2005/8/layout/radial5"/>
    <dgm:cxn modelId="{2B55B2B4-643B-47CE-B656-D55C01D5317E}" type="presParOf" srcId="{50A50B7A-2E8F-458D-A715-87DC844A2AA4}" destId="{9CD5C8AE-83A4-4B7C-ADC2-5783F2CA4278}" srcOrd="4" destOrd="0" presId="urn:microsoft.com/office/officeart/2005/8/layout/radial5"/>
    <dgm:cxn modelId="{91BB914F-A71E-4F03-9F5E-05E4502E9D87}" type="presParOf" srcId="{50A50B7A-2E8F-458D-A715-87DC844A2AA4}" destId="{833A7FE1-4250-473D-B2C0-AC26A882D476}" srcOrd="5" destOrd="0" presId="urn:microsoft.com/office/officeart/2005/8/layout/radial5"/>
    <dgm:cxn modelId="{E84AB3CD-865C-44D5-A54A-FE54F08E543B}" type="presParOf" srcId="{833A7FE1-4250-473D-B2C0-AC26A882D476}" destId="{3E31D0BC-3704-4A2F-8CB2-63E81DC6082B}" srcOrd="0" destOrd="0" presId="urn:microsoft.com/office/officeart/2005/8/layout/radial5"/>
    <dgm:cxn modelId="{B1FB7D08-8DAC-47D4-8BBB-FAC5B617679B}" type="presParOf" srcId="{50A50B7A-2E8F-458D-A715-87DC844A2AA4}" destId="{32FAB5B2-3556-45FD-B9E0-6F9C61C355ED}" srcOrd="6" destOrd="0" presId="urn:microsoft.com/office/officeart/2005/8/layout/radial5"/>
    <dgm:cxn modelId="{8D27B658-057B-4A36-874E-60C471A0EB9A}" type="presParOf" srcId="{50A50B7A-2E8F-458D-A715-87DC844A2AA4}" destId="{3518E23F-8E70-4403-ADCF-34C3971547B7}" srcOrd="7" destOrd="0" presId="urn:microsoft.com/office/officeart/2005/8/layout/radial5"/>
    <dgm:cxn modelId="{37A11A73-DBBA-49AA-9B4A-56F2AD2CE2D7}" type="presParOf" srcId="{3518E23F-8E70-4403-ADCF-34C3971547B7}" destId="{BB3518B9-79E0-442E-9527-77E909E86BA5}" srcOrd="0" destOrd="0" presId="urn:microsoft.com/office/officeart/2005/8/layout/radial5"/>
    <dgm:cxn modelId="{9FC9DD03-A3DA-4DD8-9453-3E17F4617746}" type="presParOf" srcId="{50A50B7A-2E8F-458D-A715-87DC844A2AA4}" destId="{351C84D7-F79A-42E4-A54E-DA6BD6D7F9AC}" srcOrd="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37AC3-5A1E-4638-A08F-3455FB08CB98}" type="doc">
      <dgm:prSet loTypeId="urn:microsoft.com/office/officeart/2005/8/layout/matrix1" loCatId="matrix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8C614-51DC-4BFC-BB72-3FD4B32074A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কেন্দ্রীয় ব্যাংকের  কার্যাবলি</a:t>
          </a:r>
          <a:endParaRPr lang="en-US" dirty="0"/>
        </a:p>
      </dgm:t>
    </dgm:pt>
    <dgm:pt modelId="{19CBC49A-5A37-48DD-B275-B8AFE8816E9C}" type="parTrans" cxnId="{13E6C72E-F634-4A8E-9D39-365B7A7CEE09}">
      <dgm:prSet/>
      <dgm:spPr/>
      <dgm:t>
        <a:bodyPr/>
        <a:lstStyle/>
        <a:p>
          <a:endParaRPr lang="en-US"/>
        </a:p>
      </dgm:t>
    </dgm:pt>
    <dgm:pt modelId="{3505A517-7E0A-45A5-BCE1-6D6AED1946B2}" type="sibTrans" cxnId="{13E6C72E-F634-4A8E-9D39-365B7A7CEE09}">
      <dgm:prSet/>
      <dgm:spPr/>
      <dgm:t>
        <a:bodyPr/>
        <a:lstStyle/>
        <a:p>
          <a:endParaRPr lang="en-US"/>
        </a:p>
      </dgm:t>
    </dgm:pt>
    <dgm:pt modelId="{FA5E3CC9-48D3-43DF-87C6-2C22008A8E0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অন্যান্য কার্যাবলি </a:t>
          </a:r>
          <a:endParaRPr lang="en-US" dirty="0"/>
        </a:p>
      </dgm:t>
    </dgm:pt>
    <dgm:pt modelId="{1BE82256-685D-4AFF-A816-471687EED6B8}" type="parTrans" cxnId="{1C783ACC-9574-498B-B97A-19A29F070B1C}">
      <dgm:prSet/>
      <dgm:spPr/>
      <dgm:t>
        <a:bodyPr/>
        <a:lstStyle/>
        <a:p>
          <a:endParaRPr lang="en-US"/>
        </a:p>
      </dgm:t>
    </dgm:pt>
    <dgm:pt modelId="{6D1AF47A-0F67-4A5A-A62D-9A1713E59301}" type="sibTrans" cxnId="{1C783ACC-9574-498B-B97A-19A29F070B1C}">
      <dgm:prSet/>
      <dgm:spPr/>
      <dgm:t>
        <a:bodyPr/>
        <a:lstStyle/>
        <a:p>
          <a:endParaRPr lang="en-US"/>
        </a:p>
      </dgm:t>
    </dgm:pt>
    <dgm:pt modelId="{A2352E56-5F2A-44BF-92AE-BBA9E9D7F85C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সাধারন কার্যাবলি 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942602B-BC5E-45C9-B82A-F14DCF8CF82C}" type="parTrans" cxnId="{D8908C91-09AA-4DC3-A691-A7128D8BE9CE}">
      <dgm:prSet/>
      <dgm:spPr/>
      <dgm:t>
        <a:bodyPr/>
        <a:lstStyle/>
        <a:p>
          <a:endParaRPr lang="en-US"/>
        </a:p>
      </dgm:t>
    </dgm:pt>
    <dgm:pt modelId="{53A15CED-5E73-4450-AA31-F960D03378CC}" type="sibTrans" cxnId="{D8908C91-09AA-4DC3-A691-A7128D8BE9CE}">
      <dgm:prSet/>
      <dgm:spPr/>
      <dgm:t>
        <a:bodyPr/>
        <a:lstStyle/>
        <a:p>
          <a:endParaRPr lang="en-US"/>
        </a:p>
      </dgm:t>
    </dgm:pt>
    <dgm:pt modelId="{95249323-C5F6-40B6-B6A1-4F9BC254EB7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সকল ব্যাংকের </a:t>
          </a:r>
        </a:p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ব্যাংকার হিসাবে</a:t>
          </a:r>
        </a:p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সম্পাদিত কার্যাবলি </a:t>
          </a:r>
          <a:endParaRPr lang="en-US" dirty="0">
            <a:solidFill>
              <a:schemeClr val="tx1"/>
            </a:solidFill>
          </a:endParaRPr>
        </a:p>
      </dgm:t>
    </dgm:pt>
    <dgm:pt modelId="{7D3C4345-C226-4522-BB32-9F4590A3BF83}" type="parTrans" cxnId="{2A0090E6-8D5D-47DC-8CF7-94A464DE75FF}">
      <dgm:prSet/>
      <dgm:spPr/>
      <dgm:t>
        <a:bodyPr/>
        <a:lstStyle/>
        <a:p>
          <a:endParaRPr lang="en-US"/>
        </a:p>
      </dgm:t>
    </dgm:pt>
    <dgm:pt modelId="{CEEFA393-3B1F-4CB6-9711-8F89A555333B}" type="sibTrans" cxnId="{2A0090E6-8D5D-47DC-8CF7-94A464DE75FF}">
      <dgm:prSet/>
      <dgm:spPr/>
      <dgm:t>
        <a:bodyPr/>
        <a:lstStyle/>
        <a:p>
          <a:endParaRPr lang="en-US"/>
        </a:p>
      </dgm:t>
    </dgm:pt>
    <dgm:pt modelId="{9472B8DA-E8CD-4B77-AE9D-1684968B8C6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সরকারের ব্যাংক</a:t>
          </a:r>
        </a:p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হিসাবে সম্পাদিত  কার্যাবলি </a:t>
          </a:r>
          <a:endParaRPr lang="en-US" dirty="0">
            <a:solidFill>
              <a:schemeClr val="tx1"/>
            </a:solidFill>
          </a:endParaRPr>
        </a:p>
      </dgm:t>
    </dgm:pt>
    <dgm:pt modelId="{E728BD4E-E676-4A5E-88E2-D4A26E832669}" type="parTrans" cxnId="{E704F47A-9D31-4972-9F8D-29274B227A8A}">
      <dgm:prSet/>
      <dgm:spPr/>
      <dgm:t>
        <a:bodyPr/>
        <a:lstStyle/>
        <a:p>
          <a:endParaRPr lang="en-US"/>
        </a:p>
      </dgm:t>
    </dgm:pt>
    <dgm:pt modelId="{69E2DD5B-AB38-4445-918D-8548B0E90C15}" type="sibTrans" cxnId="{E704F47A-9D31-4972-9F8D-29274B227A8A}">
      <dgm:prSet/>
      <dgm:spPr/>
      <dgm:t>
        <a:bodyPr/>
        <a:lstStyle/>
        <a:p>
          <a:endParaRPr lang="en-US"/>
        </a:p>
      </dgm:t>
    </dgm:pt>
    <dgm:pt modelId="{6DE80CD7-51CD-422E-A081-F86DAD809A1D}" type="pres">
      <dgm:prSet presAssocID="{80137AC3-5A1E-4638-A08F-3455FB08CB9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F0620-C0AE-4AF2-B3BA-64CEF111A8D9}" type="pres">
      <dgm:prSet presAssocID="{80137AC3-5A1E-4638-A08F-3455FB08CB98}" presName="matrix" presStyleCnt="0"/>
      <dgm:spPr/>
    </dgm:pt>
    <dgm:pt modelId="{2B994778-2163-4A8E-B7AB-0558177A8E2E}" type="pres">
      <dgm:prSet presAssocID="{80137AC3-5A1E-4638-A08F-3455FB08CB98}" presName="tile1" presStyleLbl="node1" presStyleIdx="0" presStyleCnt="4"/>
      <dgm:spPr/>
      <dgm:t>
        <a:bodyPr/>
        <a:lstStyle/>
        <a:p>
          <a:endParaRPr lang="en-US"/>
        </a:p>
      </dgm:t>
    </dgm:pt>
    <dgm:pt modelId="{41DECA40-C89B-4623-AFF3-B5083B2FD11F}" type="pres">
      <dgm:prSet presAssocID="{80137AC3-5A1E-4638-A08F-3455FB08CB9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12E04-7519-4603-BBF2-087CD73730D2}" type="pres">
      <dgm:prSet presAssocID="{80137AC3-5A1E-4638-A08F-3455FB08CB98}" presName="tile2" presStyleLbl="node1" presStyleIdx="1" presStyleCnt="4"/>
      <dgm:spPr/>
      <dgm:t>
        <a:bodyPr/>
        <a:lstStyle/>
        <a:p>
          <a:endParaRPr lang="en-US"/>
        </a:p>
      </dgm:t>
    </dgm:pt>
    <dgm:pt modelId="{C28E355A-791F-43B5-BE17-3233613A468E}" type="pres">
      <dgm:prSet presAssocID="{80137AC3-5A1E-4638-A08F-3455FB08CB9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98CD5-B4AA-4DF1-9CA8-CBA8F5210442}" type="pres">
      <dgm:prSet presAssocID="{80137AC3-5A1E-4638-A08F-3455FB08CB98}" presName="tile3" presStyleLbl="node1" presStyleIdx="2" presStyleCnt="4"/>
      <dgm:spPr/>
      <dgm:t>
        <a:bodyPr/>
        <a:lstStyle/>
        <a:p>
          <a:endParaRPr lang="en-US"/>
        </a:p>
      </dgm:t>
    </dgm:pt>
    <dgm:pt modelId="{F79F74C2-0869-42A4-9844-253CFA4D25E0}" type="pres">
      <dgm:prSet presAssocID="{80137AC3-5A1E-4638-A08F-3455FB08CB9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A5041-D74D-4EBD-9933-4F6C12F8DC68}" type="pres">
      <dgm:prSet presAssocID="{80137AC3-5A1E-4638-A08F-3455FB08CB98}" presName="tile4" presStyleLbl="node1" presStyleIdx="3" presStyleCnt="4"/>
      <dgm:spPr/>
      <dgm:t>
        <a:bodyPr/>
        <a:lstStyle/>
        <a:p>
          <a:endParaRPr lang="en-US"/>
        </a:p>
      </dgm:t>
    </dgm:pt>
    <dgm:pt modelId="{6055FC9A-0839-419F-857C-4152B90C9E70}" type="pres">
      <dgm:prSet presAssocID="{80137AC3-5A1E-4638-A08F-3455FB08CB9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DE945-F3BF-45BD-808C-58677899615A}" type="pres">
      <dgm:prSet presAssocID="{80137AC3-5A1E-4638-A08F-3455FB08CB9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090E6-8D5D-47DC-8CF7-94A464DE75FF}" srcId="{FA18C614-51DC-4BFC-BB72-3FD4B32074A4}" destId="{95249323-C5F6-40B6-B6A1-4F9BC254EB79}" srcOrd="2" destOrd="0" parTransId="{7D3C4345-C226-4522-BB32-9F4590A3BF83}" sibTransId="{CEEFA393-3B1F-4CB6-9711-8F89A555333B}"/>
    <dgm:cxn modelId="{CE70BE28-7923-4D4A-BC38-40D585B2347F}" type="presOf" srcId="{80137AC3-5A1E-4638-A08F-3455FB08CB98}" destId="{6DE80CD7-51CD-422E-A081-F86DAD809A1D}" srcOrd="0" destOrd="0" presId="urn:microsoft.com/office/officeart/2005/8/layout/matrix1"/>
    <dgm:cxn modelId="{1C783ACC-9574-498B-B97A-19A29F070B1C}" srcId="{FA18C614-51DC-4BFC-BB72-3FD4B32074A4}" destId="{FA5E3CC9-48D3-43DF-87C6-2C22008A8E0B}" srcOrd="0" destOrd="0" parTransId="{1BE82256-685D-4AFF-A816-471687EED6B8}" sibTransId="{6D1AF47A-0F67-4A5A-A62D-9A1713E59301}"/>
    <dgm:cxn modelId="{13E6C72E-F634-4A8E-9D39-365B7A7CEE09}" srcId="{80137AC3-5A1E-4638-A08F-3455FB08CB98}" destId="{FA18C614-51DC-4BFC-BB72-3FD4B32074A4}" srcOrd="0" destOrd="0" parTransId="{19CBC49A-5A37-48DD-B275-B8AFE8816E9C}" sibTransId="{3505A517-7E0A-45A5-BCE1-6D6AED1946B2}"/>
    <dgm:cxn modelId="{CC0E4C0A-8F0F-4054-8738-46188500263A}" type="presOf" srcId="{9472B8DA-E8CD-4B77-AE9D-1684968B8C67}" destId="{6055FC9A-0839-419F-857C-4152B90C9E70}" srcOrd="1" destOrd="0" presId="urn:microsoft.com/office/officeart/2005/8/layout/matrix1"/>
    <dgm:cxn modelId="{F3D2F24D-1AC1-4868-8448-B63E20FA4D87}" type="presOf" srcId="{A2352E56-5F2A-44BF-92AE-BBA9E9D7F85C}" destId="{C28E355A-791F-43B5-BE17-3233613A468E}" srcOrd="1" destOrd="0" presId="urn:microsoft.com/office/officeart/2005/8/layout/matrix1"/>
    <dgm:cxn modelId="{D3E6A8CA-5DD8-42D9-BFEB-AA4312692EA5}" type="presOf" srcId="{95249323-C5F6-40B6-B6A1-4F9BC254EB79}" destId="{F79F74C2-0869-42A4-9844-253CFA4D25E0}" srcOrd="1" destOrd="0" presId="urn:microsoft.com/office/officeart/2005/8/layout/matrix1"/>
    <dgm:cxn modelId="{57ECB660-4591-41B4-95C4-77ED1DA62E38}" type="presOf" srcId="{9472B8DA-E8CD-4B77-AE9D-1684968B8C67}" destId="{573A5041-D74D-4EBD-9933-4F6C12F8DC68}" srcOrd="0" destOrd="0" presId="urn:microsoft.com/office/officeart/2005/8/layout/matrix1"/>
    <dgm:cxn modelId="{05B43F9E-6812-42C5-9E0F-7600574506C3}" type="presOf" srcId="{FA18C614-51DC-4BFC-BB72-3FD4B32074A4}" destId="{F79DE945-F3BF-45BD-808C-58677899615A}" srcOrd="0" destOrd="0" presId="urn:microsoft.com/office/officeart/2005/8/layout/matrix1"/>
    <dgm:cxn modelId="{D8908C91-09AA-4DC3-A691-A7128D8BE9CE}" srcId="{FA18C614-51DC-4BFC-BB72-3FD4B32074A4}" destId="{A2352E56-5F2A-44BF-92AE-BBA9E9D7F85C}" srcOrd="1" destOrd="0" parTransId="{8942602B-BC5E-45C9-B82A-F14DCF8CF82C}" sibTransId="{53A15CED-5E73-4450-AA31-F960D03378CC}"/>
    <dgm:cxn modelId="{3D3155C7-A835-4A42-A770-2E398948D0BB}" type="presOf" srcId="{FA5E3CC9-48D3-43DF-87C6-2C22008A8E0B}" destId="{2B994778-2163-4A8E-B7AB-0558177A8E2E}" srcOrd="0" destOrd="0" presId="urn:microsoft.com/office/officeart/2005/8/layout/matrix1"/>
    <dgm:cxn modelId="{4441651B-F8D5-468C-96CE-55AD00B1B762}" type="presOf" srcId="{A2352E56-5F2A-44BF-92AE-BBA9E9D7F85C}" destId="{82112E04-7519-4603-BBF2-087CD73730D2}" srcOrd="0" destOrd="0" presId="urn:microsoft.com/office/officeart/2005/8/layout/matrix1"/>
    <dgm:cxn modelId="{778475A2-CAF9-4E2B-82AF-0DAD7B276AD4}" type="presOf" srcId="{FA5E3CC9-48D3-43DF-87C6-2C22008A8E0B}" destId="{41DECA40-C89B-4623-AFF3-B5083B2FD11F}" srcOrd="1" destOrd="0" presId="urn:microsoft.com/office/officeart/2005/8/layout/matrix1"/>
    <dgm:cxn modelId="{3C9B5EC2-8411-48D2-AD98-F76BBE0A1984}" type="presOf" srcId="{95249323-C5F6-40B6-B6A1-4F9BC254EB79}" destId="{FE998CD5-B4AA-4DF1-9CA8-CBA8F5210442}" srcOrd="0" destOrd="0" presId="urn:microsoft.com/office/officeart/2005/8/layout/matrix1"/>
    <dgm:cxn modelId="{E704F47A-9D31-4972-9F8D-29274B227A8A}" srcId="{FA18C614-51DC-4BFC-BB72-3FD4B32074A4}" destId="{9472B8DA-E8CD-4B77-AE9D-1684968B8C67}" srcOrd="3" destOrd="0" parTransId="{E728BD4E-E676-4A5E-88E2-D4A26E832669}" sibTransId="{69E2DD5B-AB38-4445-918D-8548B0E90C15}"/>
    <dgm:cxn modelId="{A54210DD-EA19-42C0-AA98-3384B6EE42CB}" type="presParOf" srcId="{6DE80CD7-51CD-422E-A081-F86DAD809A1D}" destId="{1C8F0620-C0AE-4AF2-B3BA-64CEF111A8D9}" srcOrd="0" destOrd="0" presId="urn:microsoft.com/office/officeart/2005/8/layout/matrix1"/>
    <dgm:cxn modelId="{DA2245DF-A607-48FB-9E46-E7EFB63E2F58}" type="presParOf" srcId="{1C8F0620-C0AE-4AF2-B3BA-64CEF111A8D9}" destId="{2B994778-2163-4A8E-B7AB-0558177A8E2E}" srcOrd="0" destOrd="0" presId="urn:microsoft.com/office/officeart/2005/8/layout/matrix1"/>
    <dgm:cxn modelId="{81A0751C-F0F4-4C50-AE2F-61EF16481DBB}" type="presParOf" srcId="{1C8F0620-C0AE-4AF2-B3BA-64CEF111A8D9}" destId="{41DECA40-C89B-4623-AFF3-B5083B2FD11F}" srcOrd="1" destOrd="0" presId="urn:microsoft.com/office/officeart/2005/8/layout/matrix1"/>
    <dgm:cxn modelId="{73966860-B40C-424A-A557-BC98B8903E01}" type="presParOf" srcId="{1C8F0620-C0AE-4AF2-B3BA-64CEF111A8D9}" destId="{82112E04-7519-4603-BBF2-087CD73730D2}" srcOrd="2" destOrd="0" presId="urn:microsoft.com/office/officeart/2005/8/layout/matrix1"/>
    <dgm:cxn modelId="{1DBDA562-8CB7-4D95-B1A1-464159BF4941}" type="presParOf" srcId="{1C8F0620-C0AE-4AF2-B3BA-64CEF111A8D9}" destId="{C28E355A-791F-43B5-BE17-3233613A468E}" srcOrd="3" destOrd="0" presId="urn:microsoft.com/office/officeart/2005/8/layout/matrix1"/>
    <dgm:cxn modelId="{FC6231D0-BF4C-4725-8763-332BAC57E3DA}" type="presParOf" srcId="{1C8F0620-C0AE-4AF2-B3BA-64CEF111A8D9}" destId="{FE998CD5-B4AA-4DF1-9CA8-CBA8F5210442}" srcOrd="4" destOrd="0" presId="urn:microsoft.com/office/officeart/2005/8/layout/matrix1"/>
    <dgm:cxn modelId="{A5968C9F-E91B-4600-8B2A-50F08B5139D8}" type="presParOf" srcId="{1C8F0620-C0AE-4AF2-B3BA-64CEF111A8D9}" destId="{F79F74C2-0869-42A4-9844-253CFA4D25E0}" srcOrd="5" destOrd="0" presId="urn:microsoft.com/office/officeart/2005/8/layout/matrix1"/>
    <dgm:cxn modelId="{F77DA1BE-B7D4-409F-8C28-2BEE87616B76}" type="presParOf" srcId="{1C8F0620-C0AE-4AF2-B3BA-64CEF111A8D9}" destId="{573A5041-D74D-4EBD-9933-4F6C12F8DC68}" srcOrd="6" destOrd="0" presId="urn:microsoft.com/office/officeart/2005/8/layout/matrix1"/>
    <dgm:cxn modelId="{F2F1BFED-3929-4BD3-9366-6991F13BA491}" type="presParOf" srcId="{1C8F0620-C0AE-4AF2-B3BA-64CEF111A8D9}" destId="{6055FC9A-0839-419F-857C-4152B90C9E70}" srcOrd="7" destOrd="0" presId="urn:microsoft.com/office/officeart/2005/8/layout/matrix1"/>
    <dgm:cxn modelId="{878C983A-C0B5-4855-AD18-CE6B676F201E}" type="presParOf" srcId="{6DE80CD7-51CD-422E-A081-F86DAD809A1D}" destId="{F79DE945-F3BF-45BD-808C-58677899615A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5DA498-4095-49D0-A70D-0989D90DC753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1532D-2C66-4F8F-BC00-3C0F3B732393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সাধারন </a:t>
          </a:r>
        </a:p>
        <a:p>
          <a:r>
            <a:rPr lang="bn-BD" b="1" dirty="0" smtClean="0">
              <a:latin typeface="NikoshBAN" pitchFamily="2" charset="0"/>
              <a:cs typeface="NikoshBAN" pitchFamily="2" charset="0"/>
            </a:rPr>
            <a:t>কার্যাবলি</a:t>
          </a:r>
          <a:endParaRPr lang="en-US" dirty="0"/>
        </a:p>
      </dgm:t>
    </dgm:pt>
    <dgm:pt modelId="{9F2D8DB9-5DD7-4756-BE9A-85B1DDCF4AC2}" type="parTrans" cxnId="{EB5598D1-AB12-490D-B974-D38D0C6CB46F}">
      <dgm:prSet/>
      <dgm:spPr/>
      <dgm:t>
        <a:bodyPr/>
        <a:lstStyle/>
        <a:p>
          <a:endParaRPr lang="en-US"/>
        </a:p>
      </dgm:t>
    </dgm:pt>
    <dgm:pt modelId="{9E0860FB-5E43-45DF-BAC9-28D686CCE4C1}" type="sibTrans" cxnId="{EB5598D1-AB12-490D-B974-D38D0C6CB46F}">
      <dgm:prSet/>
      <dgm:spPr/>
      <dgm:t>
        <a:bodyPr/>
        <a:lstStyle/>
        <a:p>
          <a:endParaRPr lang="en-US"/>
        </a:p>
      </dgm:t>
    </dgm:pt>
    <dgm:pt modelId="{F810B486-E2A0-44B1-B08B-47C530727A33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১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নোট ও মুদ্রার প্রচলন </a:t>
          </a:r>
          <a:endParaRPr lang="en-US" dirty="0"/>
        </a:p>
      </dgm:t>
    </dgm:pt>
    <dgm:pt modelId="{BD121660-A06E-4166-B74D-9CE769FC53B1}" type="parTrans" cxnId="{D6D9A7FD-F0BB-4DB6-8331-89028AC49ED9}">
      <dgm:prSet/>
      <dgm:spPr/>
      <dgm:t>
        <a:bodyPr/>
        <a:lstStyle/>
        <a:p>
          <a:endParaRPr lang="en-US"/>
        </a:p>
      </dgm:t>
    </dgm:pt>
    <dgm:pt modelId="{0929978B-3449-4906-9A9A-7E2181B730F5}" type="sibTrans" cxnId="{D6D9A7FD-F0BB-4DB6-8331-89028AC49ED9}">
      <dgm:prSet/>
      <dgm:spPr/>
      <dgm:t>
        <a:bodyPr/>
        <a:lstStyle/>
        <a:p>
          <a:endParaRPr lang="en-US"/>
        </a:p>
      </dgm:t>
    </dgm:pt>
    <dgm:pt modelId="{1895075F-ABB1-4A08-96EA-A92FF54D9DFA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২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মুদ্রাবাজারের </a:t>
          </a:r>
        </a:p>
        <a:p>
          <a:r>
            <a:rPr lang="bn-BD" b="1" dirty="0" smtClean="0">
              <a:latin typeface="NikoshBAN" pitchFamily="2" charset="0"/>
              <a:cs typeface="NikoshBAN" pitchFamily="2" charset="0"/>
            </a:rPr>
            <a:t>অভিভাবক </a:t>
          </a:r>
          <a:endParaRPr lang="en-US" dirty="0"/>
        </a:p>
      </dgm:t>
    </dgm:pt>
    <dgm:pt modelId="{CAAE5D33-7259-4428-8141-D673345A8686}" type="parTrans" cxnId="{383B54FF-BF1C-45A7-881E-7C43F99E885B}">
      <dgm:prSet/>
      <dgm:spPr/>
      <dgm:t>
        <a:bodyPr/>
        <a:lstStyle/>
        <a:p>
          <a:endParaRPr lang="en-US"/>
        </a:p>
      </dgm:t>
    </dgm:pt>
    <dgm:pt modelId="{7F281EBE-E675-4D48-BD8C-95028A0D7552}" type="sibTrans" cxnId="{383B54FF-BF1C-45A7-881E-7C43F99E885B}">
      <dgm:prSet/>
      <dgm:spPr/>
      <dgm:t>
        <a:bodyPr/>
        <a:lstStyle/>
        <a:p>
          <a:endParaRPr lang="en-US"/>
        </a:p>
      </dgm:t>
    </dgm:pt>
    <dgm:pt modelId="{5F07D178-C0FC-443F-9F7C-7D864CFAEC0A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সহজ বিনিময় মাধ্যম সৃষ্টি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520AC16-2D57-478C-8B2D-9924EAD3BAF8}" type="parTrans" cxnId="{0A340399-3DAD-4A3E-84FA-CE2C493C486C}">
      <dgm:prSet/>
      <dgm:spPr/>
      <dgm:t>
        <a:bodyPr/>
        <a:lstStyle/>
        <a:p>
          <a:endParaRPr lang="en-US"/>
        </a:p>
      </dgm:t>
    </dgm:pt>
    <dgm:pt modelId="{04ECCE74-F72E-4AF6-B61B-E2B4EAF03F9C}" type="sibTrans" cxnId="{0A340399-3DAD-4A3E-84FA-CE2C493C486C}">
      <dgm:prSet/>
      <dgm:spPr/>
      <dgm:t>
        <a:bodyPr/>
        <a:lstStyle/>
        <a:p>
          <a:endParaRPr lang="en-US"/>
        </a:p>
      </dgm:t>
    </dgm:pt>
    <dgm:pt modelId="{C85C2B51-EA30-4C5F-A9D8-3D7FBB0A1AF8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কর্মসংস্থানের</a:t>
          </a:r>
        </a:p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সুযোগ সৃষ্টি</a:t>
          </a:r>
          <a:endParaRPr lang="en-US" dirty="0"/>
        </a:p>
      </dgm:t>
    </dgm:pt>
    <dgm:pt modelId="{EE3F97DE-1FBB-4006-97D6-29538011DC30}" type="parTrans" cxnId="{D4F4AAA9-EBEA-4E4B-9DD0-3E676C201A56}">
      <dgm:prSet/>
      <dgm:spPr/>
      <dgm:t>
        <a:bodyPr/>
        <a:lstStyle/>
        <a:p>
          <a:endParaRPr lang="en-US"/>
        </a:p>
      </dgm:t>
    </dgm:pt>
    <dgm:pt modelId="{EF3E5E7B-9E0D-4C64-B8A1-D72CA8E01B61}" type="sibTrans" cxnId="{D4F4AAA9-EBEA-4E4B-9DD0-3E676C201A56}">
      <dgm:prSet/>
      <dgm:spPr/>
      <dgm:t>
        <a:bodyPr/>
        <a:lstStyle/>
        <a:p>
          <a:endParaRPr lang="en-US"/>
        </a:p>
      </dgm:t>
    </dgm:pt>
    <dgm:pt modelId="{1D5EFF8C-8681-4C43-AABC-E3DFFE193258}" type="pres">
      <dgm:prSet presAssocID="{385DA498-4095-49D0-A70D-0989D90DC7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320166-C2B9-4D88-82CE-94BAE814BE7A}" type="pres">
      <dgm:prSet presAssocID="{385DA498-4095-49D0-A70D-0989D90DC753}" presName="radial" presStyleCnt="0">
        <dgm:presLayoutVars>
          <dgm:animLvl val="ctr"/>
        </dgm:presLayoutVars>
      </dgm:prSet>
      <dgm:spPr/>
    </dgm:pt>
    <dgm:pt modelId="{7DA67FDD-F2E0-4979-B3F5-7267CB0EB4D3}" type="pres">
      <dgm:prSet presAssocID="{5A91532D-2C66-4F8F-BC00-3C0F3B732393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B403A240-FA2F-43B5-99FC-90CF40F219DE}" type="pres">
      <dgm:prSet presAssocID="{F810B486-E2A0-44B1-B08B-47C530727A3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E9770-0E26-4FAC-8731-E05925F02CF1}" type="pres">
      <dgm:prSet presAssocID="{1895075F-ABB1-4A08-96EA-A92FF54D9DFA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43535-2B77-4AA8-8299-EBDF66E657CA}" type="pres">
      <dgm:prSet presAssocID="{5F07D178-C0FC-443F-9F7C-7D864CFAEC0A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CEF11-51C4-45EF-BA55-6D4AE8F86D2D}" type="pres">
      <dgm:prSet presAssocID="{C85C2B51-EA30-4C5F-A9D8-3D7FBB0A1AF8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5598D1-AB12-490D-B974-D38D0C6CB46F}" srcId="{385DA498-4095-49D0-A70D-0989D90DC753}" destId="{5A91532D-2C66-4F8F-BC00-3C0F3B732393}" srcOrd="0" destOrd="0" parTransId="{9F2D8DB9-5DD7-4756-BE9A-85B1DDCF4AC2}" sibTransId="{9E0860FB-5E43-45DF-BAC9-28D686CCE4C1}"/>
    <dgm:cxn modelId="{0A340399-3DAD-4A3E-84FA-CE2C493C486C}" srcId="{5A91532D-2C66-4F8F-BC00-3C0F3B732393}" destId="{5F07D178-C0FC-443F-9F7C-7D864CFAEC0A}" srcOrd="2" destOrd="0" parTransId="{0520AC16-2D57-478C-8B2D-9924EAD3BAF8}" sibTransId="{04ECCE74-F72E-4AF6-B61B-E2B4EAF03F9C}"/>
    <dgm:cxn modelId="{6BFF7118-AE69-4F29-A243-7A1DF9448535}" type="presOf" srcId="{385DA498-4095-49D0-A70D-0989D90DC753}" destId="{1D5EFF8C-8681-4C43-AABC-E3DFFE193258}" srcOrd="0" destOrd="0" presId="urn:microsoft.com/office/officeart/2005/8/layout/radial3"/>
    <dgm:cxn modelId="{3D1925D3-49A9-4F34-B159-493082567B18}" type="presOf" srcId="{5F07D178-C0FC-443F-9F7C-7D864CFAEC0A}" destId="{A2B43535-2B77-4AA8-8299-EBDF66E657CA}" srcOrd="0" destOrd="0" presId="urn:microsoft.com/office/officeart/2005/8/layout/radial3"/>
    <dgm:cxn modelId="{1A708F56-27D7-41CB-B7AE-92C5225A8258}" type="presOf" srcId="{5A91532D-2C66-4F8F-BC00-3C0F3B732393}" destId="{7DA67FDD-F2E0-4979-B3F5-7267CB0EB4D3}" srcOrd="0" destOrd="0" presId="urn:microsoft.com/office/officeart/2005/8/layout/radial3"/>
    <dgm:cxn modelId="{05CD5930-9AD0-4D5F-9521-045A3EABD9D2}" type="presOf" srcId="{1895075F-ABB1-4A08-96EA-A92FF54D9DFA}" destId="{B24E9770-0E26-4FAC-8731-E05925F02CF1}" srcOrd="0" destOrd="0" presId="urn:microsoft.com/office/officeart/2005/8/layout/radial3"/>
    <dgm:cxn modelId="{4BE4AD5C-160F-46B1-8AE5-62C298313076}" type="presOf" srcId="{F810B486-E2A0-44B1-B08B-47C530727A33}" destId="{B403A240-FA2F-43B5-99FC-90CF40F219DE}" srcOrd="0" destOrd="0" presId="urn:microsoft.com/office/officeart/2005/8/layout/radial3"/>
    <dgm:cxn modelId="{383B54FF-BF1C-45A7-881E-7C43F99E885B}" srcId="{5A91532D-2C66-4F8F-BC00-3C0F3B732393}" destId="{1895075F-ABB1-4A08-96EA-A92FF54D9DFA}" srcOrd="1" destOrd="0" parTransId="{CAAE5D33-7259-4428-8141-D673345A8686}" sibTransId="{7F281EBE-E675-4D48-BD8C-95028A0D7552}"/>
    <dgm:cxn modelId="{D4F4AAA9-EBEA-4E4B-9DD0-3E676C201A56}" srcId="{5A91532D-2C66-4F8F-BC00-3C0F3B732393}" destId="{C85C2B51-EA30-4C5F-A9D8-3D7FBB0A1AF8}" srcOrd="3" destOrd="0" parTransId="{EE3F97DE-1FBB-4006-97D6-29538011DC30}" sibTransId="{EF3E5E7B-9E0D-4C64-B8A1-D72CA8E01B61}"/>
    <dgm:cxn modelId="{D6D9A7FD-F0BB-4DB6-8331-89028AC49ED9}" srcId="{5A91532D-2C66-4F8F-BC00-3C0F3B732393}" destId="{F810B486-E2A0-44B1-B08B-47C530727A33}" srcOrd="0" destOrd="0" parTransId="{BD121660-A06E-4166-B74D-9CE769FC53B1}" sibTransId="{0929978B-3449-4906-9A9A-7E2181B730F5}"/>
    <dgm:cxn modelId="{E1DBE82B-C5AF-4066-9BC5-2A51900E24F4}" type="presOf" srcId="{C85C2B51-EA30-4C5F-A9D8-3D7FBB0A1AF8}" destId="{029CEF11-51C4-45EF-BA55-6D4AE8F86D2D}" srcOrd="0" destOrd="0" presId="urn:microsoft.com/office/officeart/2005/8/layout/radial3"/>
    <dgm:cxn modelId="{D616423B-DA2C-4463-B109-5E24D7A868B8}" type="presParOf" srcId="{1D5EFF8C-8681-4C43-AABC-E3DFFE193258}" destId="{C6320166-C2B9-4D88-82CE-94BAE814BE7A}" srcOrd="0" destOrd="0" presId="urn:microsoft.com/office/officeart/2005/8/layout/radial3"/>
    <dgm:cxn modelId="{C0A8EF06-3435-46D3-80BC-192D26769879}" type="presParOf" srcId="{C6320166-C2B9-4D88-82CE-94BAE814BE7A}" destId="{7DA67FDD-F2E0-4979-B3F5-7267CB0EB4D3}" srcOrd="0" destOrd="0" presId="urn:microsoft.com/office/officeart/2005/8/layout/radial3"/>
    <dgm:cxn modelId="{EAA54598-3EFB-4AD0-A22C-519A522BFDCE}" type="presParOf" srcId="{C6320166-C2B9-4D88-82CE-94BAE814BE7A}" destId="{B403A240-FA2F-43B5-99FC-90CF40F219DE}" srcOrd="1" destOrd="0" presId="urn:microsoft.com/office/officeart/2005/8/layout/radial3"/>
    <dgm:cxn modelId="{EFDEF0BD-7C39-407B-84CC-AFECA04CC748}" type="presParOf" srcId="{C6320166-C2B9-4D88-82CE-94BAE814BE7A}" destId="{B24E9770-0E26-4FAC-8731-E05925F02CF1}" srcOrd="2" destOrd="0" presId="urn:microsoft.com/office/officeart/2005/8/layout/radial3"/>
    <dgm:cxn modelId="{A937FB88-02E2-4C33-8451-DD948D6A27C8}" type="presParOf" srcId="{C6320166-C2B9-4D88-82CE-94BAE814BE7A}" destId="{A2B43535-2B77-4AA8-8299-EBDF66E657CA}" srcOrd="3" destOrd="0" presId="urn:microsoft.com/office/officeart/2005/8/layout/radial3"/>
    <dgm:cxn modelId="{C5B11CED-6C58-47B5-927F-01AE0A59245C}" type="presParOf" srcId="{C6320166-C2B9-4D88-82CE-94BAE814BE7A}" destId="{029CEF11-51C4-45EF-BA55-6D4AE8F86D2D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096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124700" cy="144655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2209800"/>
            <a:ext cx="733425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2438400" cy="1605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37" b="9648"/>
          <a:stretch/>
        </p:blipFill>
        <p:spPr>
          <a:xfrm>
            <a:off x="3810000" y="1143000"/>
            <a:ext cx="3962400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3" t="5685" r="2716" b="6822"/>
          <a:stretch/>
        </p:blipFill>
        <p:spPr>
          <a:xfrm>
            <a:off x="3810000" y="2971800"/>
            <a:ext cx="40386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4800600"/>
            <a:ext cx="313900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নোট ও মুদ্রার প্রচলন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733800"/>
            <a:ext cx="39624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সুযোগ সৃষ্টি</a:t>
            </a:r>
            <a:endParaRPr lang="en-US" sz="3600" dirty="0" smtClean="0"/>
          </a:p>
          <a:p>
            <a:pPr lvl="0" algn="ctr"/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543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51054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মুদ্রাবাজারের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অভিভাবক </a:t>
            </a:r>
            <a:endParaRPr lang="en-US" sz="3600" dirty="0" smtClean="0"/>
          </a:p>
          <a:p>
            <a:pPr lvl="0"/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689217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5105400"/>
            <a:ext cx="3860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সহজ বিনিময় মাধ্যম সৃষ্টি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he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09600"/>
            <a:ext cx="7162800" cy="4327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429000" y="457200"/>
            <a:ext cx="3048000" cy="914400"/>
          </a:xfrm>
          <a:prstGeom prst="wedgeEllipseCallout">
            <a:avLst>
              <a:gd name="adj1" fmla="val -22396"/>
              <a:gd name="adj2" fmla="val 11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সরকারের ব্যাংক</a:t>
            </a:r>
          </a:p>
          <a:p>
            <a:pPr lvl="0"/>
            <a:r>
              <a:rPr lang="bn-BD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হিসাবে সম্পাদিত  কার্যাবলি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048000" cy="18474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2971800" cy="1691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4038600" cy="1386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5257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334000"/>
            <a:ext cx="6019800" cy="83099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বিক্রয়ে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0480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প্রকল্পে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অর্থায়নে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27660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514600" y="762000"/>
            <a:ext cx="2590800" cy="14478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ব্যাংক/ কেন্দ্রীয় ব্যাংক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5600" y="2895600"/>
            <a:ext cx="1219200" cy="1219200"/>
            <a:chOff x="762000" y="2733675"/>
            <a:chExt cx="1295400" cy="1457325"/>
          </a:xfrm>
        </p:grpSpPr>
        <p:sp>
          <p:nvSpPr>
            <p:cNvPr id="6" name="Rectangle 5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অগ্রণী ব্যাংক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95400" y="2971800"/>
            <a:ext cx="1066800" cy="1143000"/>
            <a:chOff x="762000" y="2733675"/>
            <a:chExt cx="1295400" cy="1457325"/>
          </a:xfrm>
        </p:grpSpPr>
        <p:sp>
          <p:nvSpPr>
            <p:cNvPr id="9" name="Rectangle 8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কৃষি ব্যাংক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43400" y="2971800"/>
            <a:ext cx="1143000" cy="1295399"/>
            <a:chOff x="55418" y="2656973"/>
            <a:chExt cx="1177636" cy="1303923"/>
          </a:xfrm>
        </p:grpSpPr>
        <p:sp>
          <p:nvSpPr>
            <p:cNvPr id="12" name="Rectangle 11"/>
            <p:cNvSpPr/>
            <p:nvPr/>
          </p:nvSpPr>
          <p:spPr>
            <a:xfrm>
              <a:off x="55418" y="3117182"/>
              <a:ext cx="1177636" cy="8437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সোনালী</a:t>
              </a:r>
            </a:p>
            <a:p>
              <a:pPr algn="ctr"/>
              <a:r>
                <a:rPr lang="bn-BD" sz="28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55418" y="2656973"/>
              <a:ext cx="1177636" cy="460208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67400" y="3124200"/>
            <a:ext cx="1143000" cy="1371600"/>
            <a:chOff x="762000" y="2733675"/>
            <a:chExt cx="1295400" cy="1457325"/>
          </a:xfrm>
        </p:grpSpPr>
        <p:sp>
          <p:nvSpPr>
            <p:cNvPr id="15" name="Rectangle 14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জনতা </a:t>
              </a:r>
            </a:p>
            <a:p>
              <a:pPr algn="ctr"/>
              <a:r>
                <a: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ব্যাংক </a:t>
              </a:r>
              <a:endPara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Curved Down Arrow 17"/>
          <p:cNvSpPr/>
          <p:nvPr/>
        </p:nvSpPr>
        <p:spPr>
          <a:xfrm rot="17747785">
            <a:off x="1007981" y="1800723"/>
            <a:ext cx="1769497" cy="1064988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rot="14243290">
            <a:off x="5416604" y="1573596"/>
            <a:ext cx="1840135" cy="1206011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3352800" y="2209800"/>
            <a:ext cx="457200" cy="60960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4648200" y="2209800"/>
            <a:ext cx="533400" cy="68580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76400" y="4648200"/>
            <a:ext cx="43107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সকল ব্যাংকের ব্যাংকার বাংলাদেশ ব্যাংক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কেন্দ্রীয় ব্যাংক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1" animBg="1"/>
      <p:bldP spid="24" grpId="0" animBg="1"/>
      <p:bldP spid="25" grpId="0" animBg="1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3048000" y="609600"/>
            <a:ext cx="2590800" cy="6858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610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সব ব্যাংকের ব্যাংকার কে 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কেন্দ্রীয় ব্যাংক কোন জাতীয় প্রতিষ্ঠান 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ব্যাংককে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ঋন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আস্রয়স্থল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828837"/>
            <a:ext cx="8839200" cy="1785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কেন্দ্রীয় ব্যাংকের পাঁচটি উদ্দেশ্য লিখ।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কেন্দ্রীয় ব্যাংকের কার্যাবলিকে কয়টি ভাগে ভাগ করা যায় ও কি কি ?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কেন্দ্রীয় ব্যাংককে সকল ব্যাংকের ব্যাংকার বলা হয় কেন ?  </a:t>
            </a:r>
          </a:p>
          <a:p>
            <a:pPr marL="285750" indent="-285750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971800" y="1295400"/>
            <a:ext cx="3200400" cy="12192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0" y="1600201"/>
            <a:ext cx="1600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276600" y="1219200"/>
            <a:ext cx="2438400" cy="10668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967335"/>
            <a:ext cx="7924800" cy="2431435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/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০১। কোন ব্যাংককে সরকারের ব্যাংক বলা হয় ? 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০২।  কোন ব্যাংককে মুদ্রাবাজারের  অভিভাবক বলা হয়?</a:t>
            </a:r>
            <a:endParaRPr lang="en-US" sz="3200" dirty="0" smtClean="0"/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০৩। কেন্দ্রীয় ব্যাংক কোন কোন নোট ও মুদ্রা প্রচলন করে ? 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/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219200"/>
            <a:ext cx="1814920" cy="646331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286000"/>
            <a:ext cx="7543800" cy="26161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তোমার এলাকার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কেন্দ্রীয় ব্যাংকের ভূমিকা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 algn="just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447800"/>
            <a:ext cx="2971800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জাবেদ হোসাইন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মুন্সীরহাট এস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এম উচ্চ বিদ্যালয়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দালাল বাজার,  সদর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লক্ষ্মীপুর।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5181600" y="381000"/>
            <a:ext cx="3200400" cy="1066800"/>
          </a:xfrm>
          <a:prstGeom prst="flowChartPunchedTap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1600200"/>
            <a:ext cx="2133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ফিন্যান্স ও ব্যাংকিং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১৩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1৪/03/2020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62000" y="533400"/>
            <a:ext cx="3429000" cy="7620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228600" y="1828800"/>
            <a:ext cx="1447800" cy="16002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JABED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59754"/>
            <a:ext cx="990600" cy="11406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1" name="Straight Connector 10"/>
          <p:cNvCxnSpPr/>
          <p:nvPr/>
        </p:nvCxnSpPr>
        <p:spPr>
          <a:xfrm rot="5400000">
            <a:off x="2629694" y="2400300"/>
            <a:ext cx="449500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83" t="909" r="1737" b="708"/>
          <a:stretch/>
        </p:blipFill>
        <p:spPr bwMode="auto">
          <a:xfrm>
            <a:off x="6096000" y="3276600"/>
            <a:ext cx="1429767" cy="197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514600"/>
            <a:ext cx="2971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17" t="11406" r="12358" b="18043"/>
          <a:stretch/>
        </p:blipFill>
        <p:spPr>
          <a:xfrm>
            <a:off x="609600" y="1600200"/>
            <a:ext cx="7315197" cy="35051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2514600" y="2819400"/>
            <a:ext cx="301396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17" t="11406" r="12358" b="18043"/>
          <a:stretch/>
        </p:blipFill>
        <p:spPr>
          <a:xfrm>
            <a:off x="1524000" y="1676400"/>
            <a:ext cx="6400800" cy="38658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43200" y="990600"/>
            <a:ext cx="33528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992038" cy="3577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3" t="5685" r="2716" b="6822"/>
          <a:stretch/>
        </p:blipFill>
        <p:spPr>
          <a:xfrm>
            <a:off x="5410200" y="1066800"/>
            <a:ext cx="2943664" cy="1533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37" b="9648"/>
          <a:stretch/>
        </p:blipFill>
        <p:spPr>
          <a:xfrm>
            <a:off x="5410200" y="3200400"/>
            <a:ext cx="3039340" cy="114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95600"/>
            <a:ext cx="53340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Horizontal Scroll 5"/>
          <p:cNvSpPr/>
          <p:nvPr/>
        </p:nvSpPr>
        <p:spPr>
          <a:xfrm>
            <a:off x="2133600" y="5105400"/>
            <a:ext cx="5029200" cy="7620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24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572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609600"/>
            <a:ext cx="6248400" cy="1861006"/>
          </a:xfrm>
          <a:prstGeom prst="wedgeEllipseCallou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905000" y="457200"/>
            <a:ext cx="5638800" cy="990600"/>
          </a:xfrm>
          <a:prstGeom prst="ribb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828801"/>
            <a:ext cx="6858000" cy="18158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………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কেন্দ্রীয় ব্যাংক কী তা বলতে পারবে ?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কেন্দ্রীয় ব্যাংকের উদ্দেশ্য চিহ্নিত করতে পারবে । 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কেন্দ্রীয় ব্যাংকের কার্যাবলি বিশ্লেষ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করতে পারবে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2400" y="4572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609600"/>
            <a:ext cx="1066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04801"/>
            <a:ext cx="69342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কেন্দ্রীয় ব্যাংক সরকারের এমন একটি প্রতিষ্ঠান ,যা সরকারের অধিকাংশ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অর্থনেতিক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9" name="Diagram 48"/>
          <p:cNvGraphicFramePr/>
          <p:nvPr/>
        </p:nvGraphicFramePr>
        <p:xfrm>
          <a:off x="2286000" y="1905000"/>
          <a:ext cx="5257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triped Right Arrow 6"/>
          <p:cNvSpPr/>
          <p:nvPr/>
        </p:nvSpPr>
        <p:spPr>
          <a:xfrm>
            <a:off x="7162800" y="3352800"/>
            <a:ext cx="228600" cy="45720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an contr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3048000"/>
            <a:ext cx="1400141" cy="990600"/>
          </a:xfrm>
          <a:prstGeom prst="rect">
            <a:avLst/>
          </a:prstGeom>
        </p:spPr>
      </p:pic>
      <p:pic>
        <p:nvPicPr>
          <p:cNvPr id="11" name="Picture 10" descr="c-hou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438400" y="2057400"/>
            <a:ext cx="1447801" cy="76200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3886200" y="2209800"/>
            <a:ext cx="304800" cy="38100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2133600" y="3505200"/>
            <a:ext cx="304800" cy="38100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99"/>
          <a:stretch/>
        </p:blipFill>
        <p:spPr>
          <a:xfrm>
            <a:off x="762000" y="3124200"/>
            <a:ext cx="1321765" cy="892193"/>
          </a:xfrm>
          <a:prstGeom prst="rect">
            <a:avLst/>
          </a:prstGeom>
        </p:spPr>
      </p:pic>
      <p:sp>
        <p:nvSpPr>
          <p:cNvPr id="14" name="Striped Right Arrow 13"/>
          <p:cNvSpPr/>
          <p:nvPr/>
        </p:nvSpPr>
        <p:spPr>
          <a:xfrm>
            <a:off x="5562600" y="4648200"/>
            <a:ext cx="228600" cy="45720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valu rat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7400" y="4419600"/>
            <a:ext cx="1219200" cy="88011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55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A67FDD-F2E0-4979-B3F5-7267CB0E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DA67FDD-F2E0-4979-B3F5-7267CB0E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DA67FDD-F2E0-4979-B3F5-7267CB0E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03A240-FA2F-43B5-99FC-90CF40F21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B403A240-FA2F-43B5-99FC-90CF40F21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B403A240-FA2F-43B5-99FC-90CF40F21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4E9770-0E26-4FAC-8731-E05925F02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B24E9770-0E26-4FAC-8731-E05925F02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B24E9770-0E26-4FAC-8731-E05925F02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43535-2B77-4AA8-8299-EBDF66E65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A2B43535-2B77-4AA8-8299-EBDF66E65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A2B43535-2B77-4AA8-8299-EBDF66E65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9CEF11-51C4-45EF-BA55-6D4AE8F86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029CEF11-51C4-45EF-BA55-6D4AE8F86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029CEF11-51C4-45EF-BA55-6D4AE8F86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653</TotalTime>
  <Words>323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ccity</dc:creator>
  <cp:lastModifiedBy>ccity</cp:lastModifiedBy>
  <cp:revision>187</cp:revision>
  <dcterms:created xsi:type="dcterms:W3CDTF">2006-08-16T00:00:00Z</dcterms:created>
  <dcterms:modified xsi:type="dcterms:W3CDTF">2020-03-14T09:39:53Z</dcterms:modified>
</cp:coreProperties>
</file>