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56" r:id="rId2"/>
    <p:sldId id="257" r:id="rId3"/>
    <p:sldId id="260" r:id="rId4"/>
    <p:sldId id="270" r:id="rId5"/>
    <p:sldId id="271" r:id="rId6"/>
    <p:sldId id="280" r:id="rId7"/>
    <p:sldId id="283" r:id="rId8"/>
    <p:sldId id="282" r:id="rId9"/>
    <p:sldId id="272" r:id="rId10"/>
    <p:sldId id="273" r:id="rId11"/>
    <p:sldId id="274" r:id="rId12"/>
    <p:sldId id="281" r:id="rId13"/>
    <p:sldId id="269" r:id="rId14"/>
    <p:sldId id="276" r:id="rId15"/>
    <p:sldId id="266" r:id="rId16"/>
    <p:sldId id="267" r:id="rId17"/>
    <p:sldId id="277" r:id="rId18"/>
    <p:sldId id="275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>
        <p:scale>
          <a:sx n="66" d="100"/>
          <a:sy n="66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Awami League</c:v>
                </c:pt>
                <c:pt idx="1">
                  <c:v>People's Party</c:v>
                </c:pt>
                <c:pt idx="2">
                  <c:v>PML Qayyum</c:v>
                </c:pt>
                <c:pt idx="3">
                  <c:v>PML Council</c:v>
                </c:pt>
                <c:pt idx="4">
                  <c:v>Jamat-e-Islami</c:v>
                </c:pt>
                <c:pt idx="5">
                  <c:v>Other Parties</c:v>
                </c:pt>
                <c:pt idx="6">
                  <c:v>Independent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160</c:v>
                </c:pt>
                <c:pt idx="1">
                  <c:v>81</c:v>
                </c:pt>
                <c:pt idx="2">
                  <c:v>10</c:v>
                </c:pt>
                <c:pt idx="3">
                  <c:v>7</c:v>
                </c:pt>
                <c:pt idx="4">
                  <c:v>4</c:v>
                </c:pt>
                <c:pt idx="5">
                  <c:v>24</c:v>
                </c:pt>
                <c:pt idx="6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B1E70-AB5E-432B-87CF-78177D12F574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C9C65-42AA-4272-B384-B4187B9C8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5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C9C65-42AA-4272-B384-B4187B9C87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2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3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8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6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1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6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2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8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8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1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otinrf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175"/>
            <a:ext cx="7772400" cy="1470025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শুভেচ্ছা 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8001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0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59830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বঙ্গবন্ধুর ৭ </a:t>
            </a:r>
            <a:r>
              <a:rPr lang="bn-BD" sz="3600" b="1" dirty="0">
                <a:solidFill>
                  <a:srgbClr val="FF0000"/>
                </a:solidFill>
              </a:rPr>
              <a:t>ই মার্চের </a:t>
            </a:r>
            <a:r>
              <a:rPr lang="bn-BD" sz="3600" b="1" dirty="0" smtClean="0">
                <a:solidFill>
                  <a:srgbClr val="FF0000"/>
                </a:solidFill>
              </a:rPr>
              <a:t>ভাষণের দৃশ্য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58200" cy="51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1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152900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14086"/>
            <a:ext cx="4381500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59215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</a:rPr>
              <a:t>স্বাধীনতার </a:t>
            </a:r>
            <a:r>
              <a:rPr lang="bn-BD" sz="4000" b="1" dirty="0" smtClean="0">
                <a:solidFill>
                  <a:srgbClr val="002060"/>
                </a:solidFill>
              </a:rPr>
              <a:t>প্রস্তুতি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5405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</a:rPr>
              <a:t>৭১ এর স্বাধীনতা </a:t>
            </a:r>
            <a:r>
              <a:rPr lang="bn-BD" sz="4000" b="1" dirty="0" smtClean="0">
                <a:solidFill>
                  <a:srgbClr val="FF0000"/>
                </a:solidFill>
              </a:rPr>
              <a:t>যুদ্ধ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6400"/>
            <a:ext cx="2895600" cy="4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7" y="406400"/>
            <a:ext cx="2295525" cy="4851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424544"/>
            <a:ext cx="2152650" cy="48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5748516"/>
            <a:ext cx="7391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</a:rPr>
              <a:t>৭১ এর </a:t>
            </a:r>
            <a:r>
              <a:rPr lang="bn-BD" sz="3600" b="1" dirty="0" smtClean="0">
                <a:solidFill>
                  <a:srgbClr val="FF0000"/>
                </a:solidFill>
              </a:rPr>
              <a:t>স্বাধীনতা যুদ্ধে জয় লাভ</a:t>
            </a:r>
            <a:endParaRPr lang="bn-BD" sz="3600" b="1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724"/>
            <a:ext cx="4572000" cy="5510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0582"/>
            <a:ext cx="4267200" cy="5400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55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381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স্বাধীন ভূখন্ড অর্জণ 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27331"/>
            <a:ext cx="4757738" cy="5602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302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r>
              <a:rPr lang="bn-BD" sz="3600" b="1" dirty="0" smtClean="0">
                <a:solidFill>
                  <a:srgbClr val="C00000"/>
                </a:solidFill>
              </a:rPr>
              <a:t>বাংলাদেশ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300662" y="1139371"/>
            <a:ext cx="321469" cy="41365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দলগত কাজ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895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৭ ই মার্চ এর </a:t>
            </a:r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ভাষনের নির্দেশনা কি কি ছিল? 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3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5334000" cy="1219200"/>
          </a:xfrm>
        </p:spPr>
        <p:txBody>
          <a:bodyPr/>
          <a:lstStyle/>
          <a:p>
            <a:r>
              <a:rPr lang="bn-B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মুল্যায়ন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১। ১৯৭০ </a:t>
            </a:r>
            <a:r>
              <a:rPr lang="bn-BD" sz="2400" b="1" dirty="0"/>
              <a:t>এর </a:t>
            </a:r>
            <a:r>
              <a:rPr lang="bn-BD" sz="2400" b="1" dirty="0" smtClean="0"/>
              <a:t>নির্বাচনে কারা জয় লাভ করেছিল?  </a:t>
            </a:r>
          </a:p>
          <a:p>
            <a:r>
              <a:rPr lang="bn-BD" sz="2400" b="1" dirty="0" smtClean="0"/>
              <a:t>  </a:t>
            </a:r>
            <a:endParaRPr lang="en-US" sz="2400" b="1" dirty="0"/>
          </a:p>
          <a:p>
            <a:r>
              <a:rPr lang="bn-BD" sz="2400" b="1" dirty="0" smtClean="0"/>
              <a:t>২। রেসকোর্স ময়দানের বর্তমান নাম কি?</a:t>
            </a:r>
          </a:p>
          <a:p>
            <a:endParaRPr lang="bn-BD" sz="2400" b="1" dirty="0" smtClean="0"/>
          </a:p>
          <a:p>
            <a:r>
              <a:rPr lang="bn-BD" sz="2400" b="1" dirty="0" smtClean="0"/>
              <a:t>৩। কত মাস ধরে যুদ্ধ হয়েছিল? </a:t>
            </a:r>
          </a:p>
          <a:p>
            <a:endParaRPr lang="bn-BD" sz="2400" b="1" dirty="0" smtClean="0"/>
          </a:p>
          <a:p>
            <a:r>
              <a:rPr lang="bn-BD" sz="2400" b="1" dirty="0" smtClean="0"/>
              <a:t>৪। মুক্তিযুদ্ধারা কয়টি সেক্টরে ভাগ হয়েছিল?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7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762000"/>
            <a:ext cx="8229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উত্তরগুলো </a:t>
            </a:r>
            <a:r>
              <a:rPr lang="bn-BD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মিলিয়ে নাও  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BD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bn-BD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bn-BD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bn-BD" sz="2800" b="1" dirty="0" smtClean="0"/>
              <a:t>১</a:t>
            </a:r>
            <a:r>
              <a:rPr lang="bn-BD" sz="2800" b="1" dirty="0"/>
              <a:t>। </a:t>
            </a:r>
            <a:r>
              <a:rPr lang="bn-BD" sz="2800" b="1" dirty="0" smtClean="0"/>
              <a:t>বাঙ্গালিরা</a:t>
            </a:r>
          </a:p>
          <a:p>
            <a:endParaRPr lang="bn-BD" sz="2800" b="1" dirty="0" smtClean="0"/>
          </a:p>
          <a:p>
            <a:r>
              <a:rPr lang="bn-BD" sz="2800" b="1" dirty="0" smtClean="0"/>
              <a:t>২।  সোহরাওয়ার্দী উদ্যান </a:t>
            </a:r>
          </a:p>
          <a:p>
            <a:endParaRPr lang="bn-BD" sz="2800" b="1" dirty="0" smtClean="0"/>
          </a:p>
          <a:p>
            <a:r>
              <a:rPr lang="bn-BD" sz="2800" b="1" dirty="0" smtClean="0"/>
              <a:t>৩। ৯ মাস </a:t>
            </a:r>
          </a:p>
          <a:p>
            <a:endParaRPr lang="bn-BD" sz="2800" b="1" dirty="0" smtClean="0"/>
          </a:p>
          <a:p>
            <a:r>
              <a:rPr lang="bn-BD" sz="2800" b="1" dirty="0" smtClean="0"/>
              <a:t>৪। ১১ টি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46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295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বাড়ির কাজ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8194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বঙ্গবন্ধুর ৭ ই মার্চের ভাষণকে বাঙালির মুক্তির সনদ বলা হয় কেন?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  <a:noFill/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807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53000" y="3330476"/>
            <a:ext cx="411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b="1" dirty="0" smtClean="0">
              <a:solidFill>
                <a:srgbClr val="002060"/>
              </a:solidFill>
            </a:endParaRP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বাংলাদেশ ও বিশ্বপরিচয়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অধ্যায়:  দ্বিতীয় 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পাঠ: ২  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সময়: ৫০ মিনিট </a:t>
            </a:r>
          </a:p>
          <a:p>
            <a:endParaRPr lang="bn-BD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3505201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এম, এম, মতিয়ার রহমান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( কম্পিউটার) 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ডোমরাকান্দি নুরুল ইসলাম ফাযিল মাদরাসা  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কাশিয়ানী, গোপালগঞ্জ । 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2"/>
              </a:rPr>
              <a:t>motinrf@gmail.com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6" y="1241286"/>
            <a:ext cx="2380344" cy="2797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4572000" y="762000"/>
            <a:ext cx="0" cy="5257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762000"/>
            <a:ext cx="0" cy="52617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7400" y="533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 পরিচিতি </a:t>
            </a:r>
            <a:endParaRPr lang="en-US" sz="4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</a:rPr>
              <a:t>আমরা একটি ভিডিও  দেখি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5149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1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458200" cy="1447800"/>
          </a:xfrm>
        </p:spPr>
        <p:txBody>
          <a:bodyPr>
            <a:noAutofit/>
          </a:bodyPr>
          <a:lstStyle/>
          <a:p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৭ই মার্চের ঐতিহাসিক ভাষণ ও বাঙ্গালির স্বাধীনতার প্রস্তুতি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8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শিখনফল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0"/>
            <a:ext cx="8686800" cy="3429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n-BD" sz="3600" b="1" dirty="0">
                <a:solidFill>
                  <a:srgbClr val="C00000"/>
                </a:solidFill>
              </a:rPr>
              <a:t>এ </a:t>
            </a:r>
            <a:r>
              <a:rPr lang="bn-BD" sz="3600" b="1" dirty="0" smtClean="0">
                <a:solidFill>
                  <a:srgbClr val="C00000"/>
                </a:solidFill>
              </a:rPr>
              <a:t>পাঠ শেষে </a:t>
            </a:r>
            <a:r>
              <a:rPr lang="bn-BD" sz="3600" b="1" dirty="0">
                <a:solidFill>
                  <a:srgbClr val="C00000"/>
                </a:solidFill>
              </a:rPr>
              <a:t>শিক্ষার্থীরা </a:t>
            </a:r>
            <a:r>
              <a:rPr lang="en-US" sz="3600" b="1" dirty="0" smtClean="0">
                <a:solidFill>
                  <a:srgbClr val="C00000"/>
                </a:solidFill>
              </a:rPr>
              <a:t>… </a:t>
            </a:r>
            <a:endParaRPr lang="bn-BD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bn-BD" sz="3600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bn-BD" sz="3600" b="1" dirty="0" smtClean="0"/>
              <a:t> </a:t>
            </a:r>
            <a:r>
              <a:rPr lang="bn-BD" sz="3600" b="1" dirty="0"/>
              <a:t>১৯৭০ এর নির্বাচন সম্পর্কে </a:t>
            </a:r>
            <a:r>
              <a:rPr lang="bn-BD" sz="3600" b="1" dirty="0" smtClean="0"/>
              <a:t>বলতে পারবে; </a:t>
            </a:r>
            <a:endParaRPr lang="en-US" sz="3600" b="1" dirty="0" smtClean="0"/>
          </a:p>
          <a:p>
            <a:pPr>
              <a:buFont typeface="Wingdings" pitchFamily="2" charset="2"/>
              <a:buChar char="v"/>
            </a:pPr>
            <a:endParaRPr lang="bn-BD" sz="3600" b="1" dirty="0" smtClean="0"/>
          </a:p>
          <a:p>
            <a:pPr>
              <a:buFont typeface="Wingdings" pitchFamily="2" charset="2"/>
              <a:buChar char="v"/>
            </a:pPr>
            <a:r>
              <a:rPr lang="bn-BD" sz="3600" b="1" dirty="0" smtClean="0"/>
              <a:t> ৭ </a:t>
            </a:r>
            <a:r>
              <a:rPr lang="bn-BD" sz="3600" b="1" dirty="0"/>
              <a:t>ই </a:t>
            </a:r>
            <a:r>
              <a:rPr lang="bn-BD" sz="3600" b="1" dirty="0" smtClean="0"/>
              <a:t>মার্চের ভাষণের তাৎপর্য বর্ণনা করতে পারবে;  </a:t>
            </a:r>
          </a:p>
          <a:p>
            <a:pPr marL="0" indent="0">
              <a:buNone/>
            </a:pPr>
            <a:r>
              <a:rPr lang="bn-BD" sz="3600" b="1" dirty="0" smtClean="0"/>
              <a:t>  </a:t>
            </a:r>
            <a:endParaRPr lang="bn-BD" sz="3600" b="1" dirty="0"/>
          </a:p>
          <a:p>
            <a:pPr>
              <a:buFont typeface="Wingdings" pitchFamily="2" charset="2"/>
              <a:buChar char="v"/>
            </a:pPr>
            <a:r>
              <a:rPr lang="bn-BD" sz="3600" b="1" dirty="0" smtClean="0"/>
              <a:t> বাঙ্গালির </a:t>
            </a:r>
            <a:r>
              <a:rPr lang="bn-BD" sz="3600" b="1" dirty="0"/>
              <a:t>স্বাধীনতার </a:t>
            </a:r>
            <a:r>
              <a:rPr lang="bn-BD" sz="3600" b="1" dirty="0" smtClean="0"/>
              <a:t>প্রস্তুতি ব্যাখ্যা </a:t>
            </a:r>
            <a:r>
              <a:rPr lang="bn-BD" sz="3600" b="1" dirty="0"/>
              <a:t>করতে পারবে। </a:t>
            </a:r>
            <a:r>
              <a:rPr lang="bn-BD" sz="3600" b="1" dirty="0" smtClean="0"/>
              <a:t>   </a:t>
            </a:r>
            <a:r>
              <a:rPr lang="en-US" sz="3600" b="1" dirty="0" smtClean="0"/>
              <a:t> </a:t>
            </a:r>
            <a:endParaRPr lang="bn-BD" sz="3600" b="1" dirty="0" smtClean="0"/>
          </a:p>
          <a:p>
            <a:pPr marL="0" indent="0">
              <a:buNone/>
            </a:pPr>
            <a:r>
              <a:rPr lang="bn-BD" sz="3600" b="1" dirty="0" smtClean="0"/>
              <a:t>  </a:t>
            </a:r>
            <a:endParaRPr lang="bn-BD" sz="3600" b="1" dirty="0"/>
          </a:p>
          <a:p>
            <a:pPr marL="0" indent="0">
              <a:buNone/>
            </a:pPr>
            <a:r>
              <a:rPr lang="bn-BD" sz="2800" dirty="0" smtClean="0"/>
              <a:t> </a:t>
            </a:r>
            <a:endParaRPr lang="bn-BD" sz="2800" dirty="0"/>
          </a:p>
        </p:txBody>
      </p:sp>
    </p:spTree>
    <p:extLst>
      <p:ext uri="{BB962C8B-B14F-4D97-AF65-F5344CB8AC3E}">
        <p14:creationId xmlns:p14="http://schemas.microsoft.com/office/powerpoint/2010/main" val="37360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56167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</a:rPr>
              <a:t>১৯৭০ সালের নির্বাচন 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9276"/>
            <a:ext cx="4267200" cy="4431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"/>
            <a:ext cx="3886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0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1"/>
            <a:ext cx="66294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00200" y="5791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১৯৭০ এর নির্বাচনের ফলাফল 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066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70C0"/>
                </a:solidFill>
              </a:rPr>
              <a:t>আওয়ামী লীগ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4267200" y="46482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১৯৭০ এর নির্বাচনের ফলাফল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835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8039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5" y="148771"/>
            <a:ext cx="4140679" cy="5490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14400" y="6019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</a:rPr>
              <a:t>১৯৭০ এর নির্বাচনে আওয়ামী লীগের জয় লাভ   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8771"/>
            <a:ext cx="39624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40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ti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203</Words>
  <Application>Microsoft Office PowerPoint</Application>
  <PresentationFormat>On-screen Show (4:3)</PresentationFormat>
  <Paragraphs>62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সকলকে শুভেচ্ছা </vt:lpstr>
      <vt:lpstr>PowerPoint Presentation</vt:lpstr>
      <vt:lpstr>PowerPoint Presentation</vt:lpstr>
      <vt:lpstr>৭ই মার্চের ঐতিহাসিক ভাষণ ও বাঙ্গালির স্বাধীনতার প্রস্তুতি  </vt:lpstr>
      <vt:lpstr>শিখনফল </vt:lpstr>
      <vt:lpstr>PowerPoint Presentation</vt:lpstr>
      <vt:lpstr>PowerPoint Presentation</vt:lpstr>
      <vt:lpstr>১৯৭০ এর নির্বাচনের ফলাফল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 </vt:lpstr>
      <vt:lpstr>মুল্যায়ন 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rasel</dc:creator>
  <cp:lastModifiedBy>rasel</cp:lastModifiedBy>
  <cp:revision>130</cp:revision>
  <dcterms:created xsi:type="dcterms:W3CDTF">2006-08-16T00:00:00Z</dcterms:created>
  <dcterms:modified xsi:type="dcterms:W3CDTF">2020-03-14T05:50:47Z</dcterms:modified>
</cp:coreProperties>
</file>