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83" r:id="rId2"/>
    <p:sldId id="284" r:id="rId3"/>
    <p:sldId id="259" r:id="rId4"/>
    <p:sldId id="285" r:id="rId5"/>
    <p:sldId id="262" r:id="rId6"/>
    <p:sldId id="264" r:id="rId7"/>
    <p:sldId id="267" r:id="rId8"/>
    <p:sldId id="276" r:id="rId9"/>
    <p:sldId id="265" r:id="rId10"/>
    <p:sldId id="275" r:id="rId11"/>
    <p:sldId id="268" r:id="rId12"/>
    <p:sldId id="271" r:id="rId13"/>
    <p:sldId id="272" r:id="rId14"/>
    <p:sldId id="280" r:id="rId15"/>
    <p:sldId id="273" r:id="rId16"/>
    <p:sldId id="269" r:id="rId17"/>
    <p:sldId id="287" r:id="rId18"/>
    <p:sldId id="282" r:id="rId19"/>
    <p:sldId id="274" r:id="rId20"/>
    <p:sldId id="28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36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FF99"/>
    <a:srgbClr val="EE426B"/>
    <a:srgbClr val="FF66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 snapToGrid="0" showGuides="1">
      <p:cViewPr varScale="1">
        <p:scale>
          <a:sx n="68" d="100"/>
          <a:sy n="68" d="100"/>
        </p:scale>
        <p:origin x="-240" y="-96"/>
      </p:cViewPr>
      <p:guideLst>
        <p:guide orient="horz" pos="2136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759D37-D7E5-4FAD-8D69-9EBC07BD8D51}" type="doc">
      <dgm:prSet loTypeId="urn:microsoft.com/office/officeart/2011/layout/HexagonRadial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12CD080-86F2-49FF-BFAC-3F2C18FD6126}">
      <dgm:prSet phldrT="[Text]" custT="1"/>
      <dgm:spPr/>
      <dgm:t>
        <a:bodyPr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r>
            <a:rPr lang="bn-IN" sz="4400" b="1" cap="none" spc="0" dirty="0" smtClean="0">
              <a:ln w="12700" cmpd="sng">
                <a:prstDash val="solid"/>
              </a:ln>
              <a:effectLst/>
              <a:latin typeface="NikoshBAN" pitchFamily="2" charset="0"/>
              <a:cs typeface="NikoshBAN" pitchFamily="2" charset="0"/>
            </a:rPr>
            <a:t>অর্থ</a:t>
          </a:r>
          <a:endParaRPr lang="en-US" sz="4400" b="1" cap="none" spc="0" dirty="0" smtClean="0">
            <a:ln w="12700" cmpd="sng">
              <a:prstDash val="solid"/>
            </a:ln>
            <a:effectLst/>
            <a:latin typeface="NikoshBAN" pitchFamily="2" charset="0"/>
            <a:cs typeface="NikoshBAN" pitchFamily="2" charset="0"/>
          </a:endParaRPr>
        </a:p>
        <a:p>
          <a:r>
            <a:rPr lang="bn-IN" sz="4400" b="1" cap="none" spc="0" dirty="0" smtClean="0">
              <a:ln w="12700" cmpd="sng">
                <a:prstDash val="solid"/>
              </a:ln>
              <a:effectLst/>
              <a:latin typeface="NikoshBAN" pitchFamily="2" charset="0"/>
              <a:cs typeface="NikoshBAN" pitchFamily="2" charset="0"/>
            </a:rPr>
            <a:t>উর্পাজন</a:t>
          </a:r>
          <a:endParaRPr lang="en-US" sz="4400" b="1" cap="none" spc="0" dirty="0">
            <a:ln w="12700" cmpd="sng">
              <a:prstDash val="solid"/>
            </a:ln>
            <a:effectLst/>
            <a:latin typeface="NikoshBAN" pitchFamily="2" charset="0"/>
            <a:cs typeface="NikoshBAN" pitchFamily="2" charset="0"/>
          </a:endParaRPr>
        </a:p>
      </dgm:t>
    </dgm:pt>
    <dgm:pt modelId="{2FA50232-CF0D-4615-88D5-4DEE5DD4D1D7}" type="parTrans" cxnId="{B9344ADE-7D12-469C-B635-1D9B8AB4D25A}">
      <dgm:prSet/>
      <dgm:spPr/>
      <dgm:t>
        <a:bodyPr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endParaRPr lang="en-US" b="1" cap="none" spc="0">
            <a:ln w="12700" cmpd="sng">
              <a:solidFill>
                <a:schemeClr val="accent4"/>
              </a:solidFill>
              <a:prstDash val="solid"/>
            </a:ln>
            <a:gradFill>
              <a:gsLst>
                <a:gs pos="0">
                  <a:schemeClr val="accent4"/>
                </a:gs>
                <a:gs pos="4000">
                  <a:schemeClr val="accent4">
                    <a:lumMod val="60000"/>
                    <a:lumOff val="4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</a:gsLst>
              <a:lin ang="5400000"/>
            </a:gradFill>
            <a:effectLst/>
            <a:latin typeface="NikoshBAN" pitchFamily="2" charset="0"/>
            <a:cs typeface="NikoshBAN" pitchFamily="2" charset="0"/>
          </a:endParaRPr>
        </a:p>
      </dgm:t>
    </dgm:pt>
    <dgm:pt modelId="{4D52F659-EF0D-477E-A3A7-67A262D66C4A}" type="sibTrans" cxnId="{B9344ADE-7D12-469C-B635-1D9B8AB4D25A}">
      <dgm:prSet/>
      <dgm:spPr/>
      <dgm:t>
        <a:bodyPr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endParaRPr lang="en-US" b="1" cap="none" spc="0">
            <a:ln w="12700" cmpd="sng">
              <a:solidFill>
                <a:schemeClr val="accent4"/>
              </a:solidFill>
              <a:prstDash val="solid"/>
            </a:ln>
            <a:gradFill>
              <a:gsLst>
                <a:gs pos="0">
                  <a:schemeClr val="accent4"/>
                </a:gs>
                <a:gs pos="4000">
                  <a:schemeClr val="accent4">
                    <a:lumMod val="60000"/>
                    <a:lumOff val="4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</a:gsLst>
              <a:lin ang="5400000"/>
            </a:gradFill>
            <a:effectLst/>
            <a:latin typeface="NikoshBAN" pitchFamily="2" charset="0"/>
            <a:cs typeface="NikoshBAN" pitchFamily="2" charset="0"/>
          </a:endParaRPr>
        </a:p>
      </dgm:t>
    </dgm:pt>
    <dgm:pt modelId="{86D843D9-F7FD-4898-9CFE-0D37A49B468E}">
      <dgm:prSet phldrT="[Text]" custT="1"/>
      <dgm:spPr/>
      <dgm:t>
        <a:bodyPr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r>
            <a:rPr lang="bn-IN" sz="3600" b="1" cap="none" spc="0" dirty="0" smtClean="0">
              <a:ln w="12700" cmpd="sng">
                <a:prstDash val="solid"/>
              </a:ln>
              <a:effectLst/>
              <a:latin typeface="NikoshBAN" pitchFamily="2" charset="0"/>
              <a:cs typeface="NikoshBAN" pitchFamily="2" charset="0"/>
            </a:rPr>
            <a:t>শিক্ষক</a:t>
          </a:r>
          <a:endParaRPr lang="en-US" sz="3600" b="1" cap="none" spc="0" dirty="0">
            <a:ln w="12700" cmpd="sng">
              <a:prstDash val="solid"/>
            </a:ln>
            <a:effectLst/>
            <a:latin typeface="NikoshBAN" pitchFamily="2" charset="0"/>
            <a:cs typeface="NikoshBAN" pitchFamily="2" charset="0"/>
          </a:endParaRPr>
        </a:p>
      </dgm:t>
    </dgm:pt>
    <dgm:pt modelId="{628086CC-A6C2-488A-AD6C-E56B23CEF0A1}" type="parTrans" cxnId="{94394370-9F20-41A7-B79C-9999E566DCCB}">
      <dgm:prSet/>
      <dgm:spPr/>
      <dgm:t>
        <a:bodyPr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endParaRPr lang="en-US" b="1" cap="none" spc="0">
            <a:ln w="12700" cmpd="sng">
              <a:solidFill>
                <a:schemeClr val="accent4"/>
              </a:solidFill>
              <a:prstDash val="solid"/>
            </a:ln>
            <a:gradFill>
              <a:gsLst>
                <a:gs pos="0">
                  <a:schemeClr val="accent4"/>
                </a:gs>
                <a:gs pos="4000">
                  <a:schemeClr val="accent4">
                    <a:lumMod val="60000"/>
                    <a:lumOff val="4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</a:gsLst>
              <a:lin ang="5400000"/>
            </a:gradFill>
            <a:effectLst/>
            <a:latin typeface="NikoshBAN" pitchFamily="2" charset="0"/>
            <a:cs typeface="NikoshBAN" pitchFamily="2" charset="0"/>
          </a:endParaRPr>
        </a:p>
      </dgm:t>
    </dgm:pt>
    <dgm:pt modelId="{C006ED96-8FF2-4969-9CBC-AA3A9BB048FB}" type="sibTrans" cxnId="{94394370-9F20-41A7-B79C-9999E566DCCB}">
      <dgm:prSet/>
      <dgm:spPr/>
      <dgm:t>
        <a:bodyPr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endParaRPr lang="en-US" b="1" cap="none" spc="0">
            <a:ln w="12700" cmpd="sng">
              <a:solidFill>
                <a:schemeClr val="accent4"/>
              </a:solidFill>
              <a:prstDash val="solid"/>
            </a:ln>
            <a:gradFill>
              <a:gsLst>
                <a:gs pos="0">
                  <a:schemeClr val="accent4"/>
                </a:gs>
                <a:gs pos="4000">
                  <a:schemeClr val="accent4">
                    <a:lumMod val="60000"/>
                    <a:lumOff val="4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</a:gsLst>
              <a:lin ang="5400000"/>
            </a:gradFill>
            <a:effectLst/>
            <a:latin typeface="NikoshBAN" pitchFamily="2" charset="0"/>
            <a:cs typeface="NikoshBAN" pitchFamily="2" charset="0"/>
          </a:endParaRPr>
        </a:p>
      </dgm:t>
    </dgm:pt>
    <dgm:pt modelId="{7DA77D56-1E73-4D70-B991-6A68295A6EC6}">
      <dgm:prSet phldrT="[Text]"/>
      <dgm:spPr/>
      <dgm:t>
        <a:bodyPr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r>
            <a:rPr lang="bn-IN" b="1" cap="none" spc="0" dirty="0" smtClean="0">
              <a:ln w="12700" cmpd="sng">
                <a:prstDash val="solid"/>
              </a:ln>
              <a:effectLst/>
              <a:latin typeface="NikoshBAN" pitchFamily="2" charset="0"/>
              <a:cs typeface="NikoshBAN" pitchFamily="2" charset="0"/>
            </a:rPr>
            <a:t>বাস চালক</a:t>
          </a:r>
          <a:endParaRPr lang="en-US" b="1" cap="none" spc="0" dirty="0">
            <a:ln w="12700" cmpd="sng">
              <a:prstDash val="solid"/>
            </a:ln>
            <a:effectLst/>
            <a:latin typeface="NikoshBAN" pitchFamily="2" charset="0"/>
            <a:cs typeface="NikoshBAN" pitchFamily="2" charset="0"/>
          </a:endParaRPr>
        </a:p>
      </dgm:t>
    </dgm:pt>
    <dgm:pt modelId="{1F4E0233-B91E-44B1-89AD-0B0C396CD54B}" type="parTrans" cxnId="{5F8C2E38-EBC5-4131-83EC-EBF6D4C056D6}">
      <dgm:prSet/>
      <dgm:spPr/>
      <dgm:t>
        <a:bodyPr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endParaRPr lang="en-US" b="1" cap="none" spc="0">
            <a:ln w="12700" cmpd="sng">
              <a:solidFill>
                <a:schemeClr val="accent4"/>
              </a:solidFill>
              <a:prstDash val="solid"/>
            </a:ln>
            <a:gradFill>
              <a:gsLst>
                <a:gs pos="0">
                  <a:schemeClr val="accent4"/>
                </a:gs>
                <a:gs pos="4000">
                  <a:schemeClr val="accent4">
                    <a:lumMod val="60000"/>
                    <a:lumOff val="4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</a:gsLst>
              <a:lin ang="5400000"/>
            </a:gradFill>
            <a:effectLst/>
            <a:latin typeface="NikoshBAN" pitchFamily="2" charset="0"/>
            <a:cs typeface="NikoshBAN" pitchFamily="2" charset="0"/>
          </a:endParaRPr>
        </a:p>
      </dgm:t>
    </dgm:pt>
    <dgm:pt modelId="{35AA1E49-693F-4D36-BC1C-FC58732CA0F2}" type="sibTrans" cxnId="{5F8C2E38-EBC5-4131-83EC-EBF6D4C056D6}">
      <dgm:prSet/>
      <dgm:spPr/>
      <dgm:t>
        <a:bodyPr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endParaRPr lang="en-US" b="1" cap="none" spc="0">
            <a:ln w="12700" cmpd="sng">
              <a:solidFill>
                <a:schemeClr val="accent4"/>
              </a:solidFill>
              <a:prstDash val="solid"/>
            </a:ln>
            <a:gradFill>
              <a:gsLst>
                <a:gs pos="0">
                  <a:schemeClr val="accent4"/>
                </a:gs>
                <a:gs pos="4000">
                  <a:schemeClr val="accent4">
                    <a:lumMod val="60000"/>
                    <a:lumOff val="4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</a:gsLst>
              <a:lin ang="5400000"/>
            </a:gradFill>
            <a:effectLst/>
            <a:latin typeface="NikoshBAN" pitchFamily="2" charset="0"/>
            <a:cs typeface="NikoshBAN" pitchFamily="2" charset="0"/>
          </a:endParaRPr>
        </a:p>
      </dgm:t>
    </dgm:pt>
    <dgm:pt modelId="{57E3028A-EF05-43EE-B355-9439B7A1B2F9}">
      <dgm:prSet phldrT="[Text]"/>
      <dgm:spPr/>
      <dgm:t>
        <a:bodyPr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r>
            <a:rPr lang="bn-IN" b="0" cap="none" spc="0" dirty="0" smtClean="0">
              <a:ln w="12700" cmpd="sng">
                <a:prstDash val="solid"/>
              </a:ln>
              <a:effectLst/>
              <a:latin typeface="NikoshBAN" pitchFamily="2" charset="0"/>
              <a:cs typeface="NikoshBAN" pitchFamily="2" charset="0"/>
            </a:rPr>
            <a:t>চা বিক্রেতা</a:t>
          </a:r>
          <a:endParaRPr lang="en-US" b="0" cap="none" spc="0" dirty="0">
            <a:ln w="12700" cmpd="sng">
              <a:prstDash val="solid"/>
            </a:ln>
            <a:effectLst/>
            <a:latin typeface="NikoshBAN" pitchFamily="2" charset="0"/>
            <a:cs typeface="NikoshBAN" pitchFamily="2" charset="0"/>
          </a:endParaRPr>
        </a:p>
      </dgm:t>
    </dgm:pt>
    <dgm:pt modelId="{819802B4-C6C1-4792-AE75-E7200CF9837D}" type="parTrans" cxnId="{CE8E758B-7FC2-4581-9669-1D0130725FCB}">
      <dgm:prSet/>
      <dgm:spPr/>
      <dgm:t>
        <a:bodyPr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endParaRPr lang="en-US" b="1" cap="none" spc="0">
            <a:ln w="12700" cmpd="sng">
              <a:solidFill>
                <a:schemeClr val="accent4"/>
              </a:solidFill>
              <a:prstDash val="solid"/>
            </a:ln>
            <a:gradFill>
              <a:gsLst>
                <a:gs pos="0">
                  <a:schemeClr val="accent4"/>
                </a:gs>
                <a:gs pos="4000">
                  <a:schemeClr val="accent4">
                    <a:lumMod val="60000"/>
                    <a:lumOff val="4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</a:gsLst>
              <a:lin ang="5400000"/>
            </a:gradFill>
            <a:effectLst/>
            <a:latin typeface="NikoshBAN" pitchFamily="2" charset="0"/>
            <a:cs typeface="NikoshBAN" pitchFamily="2" charset="0"/>
          </a:endParaRPr>
        </a:p>
      </dgm:t>
    </dgm:pt>
    <dgm:pt modelId="{959A114D-CFE4-4468-AB9E-83429807E24B}" type="sibTrans" cxnId="{CE8E758B-7FC2-4581-9669-1D0130725FCB}">
      <dgm:prSet/>
      <dgm:spPr/>
      <dgm:t>
        <a:bodyPr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endParaRPr lang="en-US" b="1" cap="none" spc="0">
            <a:ln w="12700" cmpd="sng">
              <a:solidFill>
                <a:schemeClr val="accent4"/>
              </a:solidFill>
              <a:prstDash val="solid"/>
            </a:ln>
            <a:gradFill>
              <a:gsLst>
                <a:gs pos="0">
                  <a:schemeClr val="accent4"/>
                </a:gs>
                <a:gs pos="4000">
                  <a:schemeClr val="accent4">
                    <a:lumMod val="60000"/>
                    <a:lumOff val="4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</a:gsLst>
              <a:lin ang="5400000"/>
            </a:gradFill>
            <a:effectLst/>
            <a:latin typeface="NikoshBAN" pitchFamily="2" charset="0"/>
            <a:cs typeface="NikoshBAN" pitchFamily="2" charset="0"/>
          </a:endParaRPr>
        </a:p>
      </dgm:t>
    </dgm:pt>
    <dgm:pt modelId="{C490AE79-5303-4AD4-9855-C74CB3970F80}">
      <dgm:prSet phldrT="[Text]" custT="1"/>
      <dgm:spPr/>
      <dgm:t>
        <a:bodyPr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r>
            <a:rPr lang="bn-IN" sz="4000" b="1" cap="none" spc="0" dirty="0" smtClean="0">
              <a:ln w="12700" cmpd="sng">
                <a:prstDash val="solid"/>
              </a:ln>
              <a:effectLst/>
              <a:latin typeface="NikoshBAN" pitchFamily="2" charset="0"/>
              <a:cs typeface="NikoshBAN" pitchFamily="2" charset="0"/>
            </a:rPr>
            <a:t>মুচি</a:t>
          </a:r>
          <a:endParaRPr lang="en-US" sz="4000" b="1" cap="none" spc="0" dirty="0">
            <a:ln w="12700" cmpd="sng">
              <a:prstDash val="solid"/>
            </a:ln>
            <a:effectLst/>
            <a:latin typeface="NikoshBAN" pitchFamily="2" charset="0"/>
            <a:cs typeface="NikoshBAN" pitchFamily="2" charset="0"/>
          </a:endParaRPr>
        </a:p>
      </dgm:t>
    </dgm:pt>
    <dgm:pt modelId="{8F56DD51-14BF-4319-8D77-9E67406137DD}" type="parTrans" cxnId="{128AAA84-2DEB-4F29-A5CE-DD5053D33A23}">
      <dgm:prSet/>
      <dgm:spPr/>
      <dgm:t>
        <a:bodyPr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endParaRPr lang="en-US" b="1" cap="none" spc="0">
            <a:ln w="12700" cmpd="sng">
              <a:solidFill>
                <a:schemeClr val="accent4"/>
              </a:solidFill>
              <a:prstDash val="solid"/>
            </a:ln>
            <a:gradFill>
              <a:gsLst>
                <a:gs pos="0">
                  <a:schemeClr val="accent4"/>
                </a:gs>
                <a:gs pos="4000">
                  <a:schemeClr val="accent4">
                    <a:lumMod val="60000"/>
                    <a:lumOff val="4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</a:gsLst>
              <a:lin ang="5400000"/>
            </a:gradFill>
            <a:effectLst/>
            <a:latin typeface="NikoshBAN" pitchFamily="2" charset="0"/>
            <a:cs typeface="NikoshBAN" pitchFamily="2" charset="0"/>
          </a:endParaRPr>
        </a:p>
      </dgm:t>
    </dgm:pt>
    <dgm:pt modelId="{06138AD5-2884-4F98-A77E-9566AD5DC66C}" type="sibTrans" cxnId="{128AAA84-2DEB-4F29-A5CE-DD5053D33A23}">
      <dgm:prSet/>
      <dgm:spPr/>
      <dgm:t>
        <a:bodyPr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endParaRPr lang="en-US" b="1" cap="none" spc="0">
            <a:ln w="12700" cmpd="sng">
              <a:solidFill>
                <a:schemeClr val="accent4"/>
              </a:solidFill>
              <a:prstDash val="solid"/>
            </a:ln>
            <a:gradFill>
              <a:gsLst>
                <a:gs pos="0">
                  <a:schemeClr val="accent4"/>
                </a:gs>
                <a:gs pos="4000">
                  <a:schemeClr val="accent4">
                    <a:lumMod val="60000"/>
                    <a:lumOff val="4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</a:gsLst>
              <a:lin ang="5400000"/>
            </a:gradFill>
            <a:effectLst/>
            <a:latin typeface="NikoshBAN" pitchFamily="2" charset="0"/>
            <a:cs typeface="NikoshBAN" pitchFamily="2" charset="0"/>
          </a:endParaRPr>
        </a:p>
      </dgm:t>
    </dgm:pt>
    <dgm:pt modelId="{8A90F7AF-0890-4ACF-B81B-BE8C3F1F9BE6}">
      <dgm:prSet phldrT="[Text]" custT="1"/>
      <dgm:spPr/>
      <dgm:t>
        <a:bodyPr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r>
            <a:rPr lang="bn-IN" sz="4200" b="1" cap="none" spc="0" dirty="0" smtClean="0">
              <a:ln w="12700" cmpd="sng">
                <a:prstDash val="solid"/>
              </a:ln>
              <a:effectLst/>
              <a:latin typeface="NikoshBAN" pitchFamily="2" charset="0"/>
              <a:cs typeface="NikoshBAN" pitchFamily="2" charset="0"/>
            </a:rPr>
            <a:t>চাকরি</a:t>
          </a:r>
          <a:endParaRPr lang="en-US" sz="4200" b="1" cap="none" spc="0" dirty="0">
            <a:ln w="12700" cmpd="sng">
              <a:prstDash val="solid"/>
            </a:ln>
            <a:effectLst/>
            <a:latin typeface="NikoshBAN" pitchFamily="2" charset="0"/>
            <a:cs typeface="NikoshBAN" pitchFamily="2" charset="0"/>
          </a:endParaRPr>
        </a:p>
      </dgm:t>
    </dgm:pt>
    <dgm:pt modelId="{F0F80A3B-F899-49F0-8B00-05AF572BEE7E}" type="parTrans" cxnId="{03D06BCC-853E-4E10-808D-18CBCE07CD8E}">
      <dgm:prSet/>
      <dgm:spPr/>
      <dgm:t>
        <a:bodyPr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endParaRPr lang="en-US" b="1" cap="none" spc="0">
            <a:ln w="12700" cmpd="sng">
              <a:solidFill>
                <a:schemeClr val="accent4"/>
              </a:solidFill>
              <a:prstDash val="solid"/>
            </a:ln>
            <a:gradFill>
              <a:gsLst>
                <a:gs pos="0">
                  <a:schemeClr val="accent4"/>
                </a:gs>
                <a:gs pos="4000">
                  <a:schemeClr val="accent4">
                    <a:lumMod val="60000"/>
                    <a:lumOff val="4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</a:gsLst>
              <a:lin ang="5400000"/>
            </a:gradFill>
            <a:effectLst/>
            <a:latin typeface="NikoshBAN" pitchFamily="2" charset="0"/>
            <a:cs typeface="NikoshBAN" pitchFamily="2" charset="0"/>
          </a:endParaRPr>
        </a:p>
      </dgm:t>
    </dgm:pt>
    <dgm:pt modelId="{85A3D73F-2411-4820-9342-638F64333378}" type="sibTrans" cxnId="{03D06BCC-853E-4E10-808D-18CBCE07CD8E}">
      <dgm:prSet/>
      <dgm:spPr/>
      <dgm:t>
        <a:bodyPr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endParaRPr lang="en-US" b="1" cap="none" spc="0">
            <a:ln w="12700" cmpd="sng">
              <a:solidFill>
                <a:schemeClr val="accent4"/>
              </a:solidFill>
              <a:prstDash val="solid"/>
            </a:ln>
            <a:gradFill>
              <a:gsLst>
                <a:gs pos="0">
                  <a:schemeClr val="accent4"/>
                </a:gs>
                <a:gs pos="4000">
                  <a:schemeClr val="accent4">
                    <a:lumMod val="60000"/>
                    <a:lumOff val="4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</a:gsLst>
              <a:lin ang="5400000"/>
            </a:gradFill>
            <a:effectLst/>
            <a:latin typeface="NikoshBAN" pitchFamily="2" charset="0"/>
            <a:cs typeface="NikoshBAN" pitchFamily="2" charset="0"/>
          </a:endParaRPr>
        </a:p>
      </dgm:t>
    </dgm:pt>
    <dgm:pt modelId="{223276BE-2615-4094-9489-7379FDBD44BC}">
      <dgm:prSet phldrT="[Text]" custT="1"/>
      <dgm:spPr/>
      <dgm:t>
        <a:bodyPr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r>
            <a:rPr lang="bn-IN" sz="4200" b="1" cap="none" spc="0" dirty="0" smtClean="0">
              <a:ln w="12700" cmpd="sng">
                <a:prstDash val="solid"/>
              </a:ln>
              <a:effectLst/>
              <a:latin typeface="NikoshBAN" pitchFamily="2" charset="0"/>
              <a:cs typeface="NikoshBAN" pitchFamily="2" charset="0"/>
            </a:rPr>
            <a:t>ব্যবসা</a:t>
          </a:r>
          <a:endParaRPr lang="en-US" sz="4200" b="1" cap="none" spc="0" dirty="0">
            <a:ln w="12700" cmpd="sng">
              <a:prstDash val="solid"/>
            </a:ln>
            <a:effectLst/>
            <a:latin typeface="NikoshBAN" pitchFamily="2" charset="0"/>
            <a:cs typeface="NikoshBAN" pitchFamily="2" charset="0"/>
          </a:endParaRPr>
        </a:p>
      </dgm:t>
    </dgm:pt>
    <dgm:pt modelId="{1A171F4A-2F90-4E01-AAB4-B7560BDF27FA}" type="parTrans" cxnId="{588D2424-B6A7-4009-B5DF-754857AA56BA}">
      <dgm:prSet/>
      <dgm:spPr/>
      <dgm:t>
        <a:bodyPr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endParaRPr lang="en-US" b="1" cap="none" spc="0">
            <a:ln w="12700" cmpd="sng">
              <a:solidFill>
                <a:schemeClr val="accent4"/>
              </a:solidFill>
              <a:prstDash val="solid"/>
            </a:ln>
            <a:gradFill>
              <a:gsLst>
                <a:gs pos="0">
                  <a:schemeClr val="accent4"/>
                </a:gs>
                <a:gs pos="4000">
                  <a:schemeClr val="accent4">
                    <a:lumMod val="60000"/>
                    <a:lumOff val="4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</a:gsLst>
              <a:lin ang="5400000"/>
            </a:gradFill>
            <a:effectLst/>
            <a:latin typeface="NikoshBAN" pitchFamily="2" charset="0"/>
            <a:cs typeface="NikoshBAN" pitchFamily="2" charset="0"/>
          </a:endParaRPr>
        </a:p>
      </dgm:t>
    </dgm:pt>
    <dgm:pt modelId="{21D9FD08-7C5C-43B5-9E25-B320FC9DE676}" type="sibTrans" cxnId="{588D2424-B6A7-4009-B5DF-754857AA56BA}">
      <dgm:prSet/>
      <dgm:spPr/>
      <dgm:t>
        <a:bodyPr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endParaRPr lang="en-US" b="1" cap="none" spc="0">
            <a:ln w="12700" cmpd="sng">
              <a:solidFill>
                <a:schemeClr val="accent4"/>
              </a:solidFill>
              <a:prstDash val="solid"/>
            </a:ln>
            <a:gradFill>
              <a:gsLst>
                <a:gs pos="0">
                  <a:schemeClr val="accent4"/>
                </a:gs>
                <a:gs pos="4000">
                  <a:schemeClr val="accent4">
                    <a:lumMod val="60000"/>
                    <a:lumOff val="4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</a:gsLst>
              <a:lin ang="5400000"/>
            </a:gradFill>
            <a:effectLst/>
            <a:latin typeface="NikoshBAN" pitchFamily="2" charset="0"/>
            <a:cs typeface="NikoshBAN" pitchFamily="2" charset="0"/>
          </a:endParaRPr>
        </a:p>
      </dgm:t>
    </dgm:pt>
    <dgm:pt modelId="{4DD8E28A-7CA9-428B-936E-C7DA017896BC}" type="pres">
      <dgm:prSet presAssocID="{A4759D37-D7E5-4FAD-8D69-9EBC07BD8D5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A0F2A37-27D9-40EC-B962-19D3C17ACFC8}" type="pres">
      <dgm:prSet presAssocID="{312CD080-86F2-49FF-BFAC-3F2C18FD6126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2868F795-759E-4665-9CDD-855FAF81D5DD}" type="pres">
      <dgm:prSet presAssocID="{86D843D9-F7FD-4898-9CFE-0D37A49B468E}" presName="Accent1" presStyleCnt="0"/>
      <dgm:spPr/>
      <dgm:t>
        <a:bodyPr/>
        <a:lstStyle/>
        <a:p>
          <a:endParaRPr lang="en-US"/>
        </a:p>
      </dgm:t>
    </dgm:pt>
    <dgm:pt modelId="{18ADAEE7-1597-4DF2-AA22-10128EAE433A}" type="pres">
      <dgm:prSet presAssocID="{86D843D9-F7FD-4898-9CFE-0D37A49B468E}" presName="Accent" presStyleLbl="bgShp" presStyleIdx="0" presStyleCnt="6"/>
      <dgm:spPr/>
      <dgm:t>
        <a:bodyPr/>
        <a:lstStyle/>
        <a:p>
          <a:endParaRPr lang="en-US"/>
        </a:p>
      </dgm:t>
    </dgm:pt>
    <dgm:pt modelId="{891D2AB1-7EB3-4038-9510-D910DBD20501}" type="pres">
      <dgm:prSet presAssocID="{86D843D9-F7FD-4898-9CFE-0D37A49B468E}" presName="Child1" presStyleLbl="node1" presStyleIdx="0" presStyleCnt="6" custLinFactNeighborX="-38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839CDC-72F0-44E1-81A4-6974BDED8E58}" type="pres">
      <dgm:prSet presAssocID="{7DA77D56-1E73-4D70-B991-6A68295A6EC6}" presName="Accent2" presStyleCnt="0"/>
      <dgm:spPr/>
      <dgm:t>
        <a:bodyPr/>
        <a:lstStyle/>
        <a:p>
          <a:endParaRPr lang="en-US"/>
        </a:p>
      </dgm:t>
    </dgm:pt>
    <dgm:pt modelId="{AF154F28-FBCB-479E-9529-D605E103B2E6}" type="pres">
      <dgm:prSet presAssocID="{7DA77D56-1E73-4D70-B991-6A68295A6EC6}" presName="Accent" presStyleLbl="bgShp" presStyleIdx="1" presStyleCnt="6" custLinFactNeighborX="-89513" custLinFactNeighborY="-52925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endParaRPr lang="en-US"/>
        </a:p>
      </dgm:t>
    </dgm:pt>
    <dgm:pt modelId="{81C232DD-DD32-4358-BE1D-D3813EBA01E4}" type="pres">
      <dgm:prSet presAssocID="{7DA77D56-1E73-4D70-B991-6A68295A6EC6}" presName="Child2" presStyleLbl="node1" presStyleIdx="1" presStyleCnt="6" custLinFactNeighborX="28002" custLinFactNeighborY="-629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7BE0EC-6196-4BB4-AACA-73E156AE61FF}" type="pres">
      <dgm:prSet presAssocID="{57E3028A-EF05-43EE-B355-9439B7A1B2F9}" presName="Accent3" presStyleCnt="0"/>
      <dgm:spPr/>
      <dgm:t>
        <a:bodyPr/>
        <a:lstStyle/>
        <a:p>
          <a:endParaRPr lang="en-US"/>
        </a:p>
      </dgm:t>
    </dgm:pt>
    <dgm:pt modelId="{2406F7C1-5B11-44AE-9081-A6E2695F143E}" type="pres">
      <dgm:prSet presAssocID="{57E3028A-EF05-43EE-B355-9439B7A1B2F9}" presName="Accent" presStyleLbl="bgShp" presStyleIdx="2" presStyleCnt="6" custLinFactX="-200000" custLinFactY="-45052" custLinFactNeighborX="-260395" custLinFactNeighborY="-100000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endParaRPr lang="en-US"/>
        </a:p>
      </dgm:t>
    </dgm:pt>
    <dgm:pt modelId="{CB740E35-6F43-4540-A914-83DD1505EAE0}" type="pres">
      <dgm:prSet presAssocID="{57E3028A-EF05-43EE-B355-9439B7A1B2F9}" presName="Child3" presStyleLbl="node1" presStyleIdx="2" presStyleCnt="6" custLinFactNeighborX="33445" custLinFactNeighborY="898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F7ED24-42AD-4A0D-9F34-17E46A750029}" type="pres">
      <dgm:prSet presAssocID="{C490AE79-5303-4AD4-9855-C74CB3970F80}" presName="Accent4" presStyleCnt="0"/>
      <dgm:spPr/>
      <dgm:t>
        <a:bodyPr/>
        <a:lstStyle/>
        <a:p>
          <a:endParaRPr lang="en-US"/>
        </a:p>
      </dgm:t>
    </dgm:pt>
    <dgm:pt modelId="{606D9831-BA1B-4562-A506-6DDF9463C674}" type="pres">
      <dgm:prSet presAssocID="{C490AE79-5303-4AD4-9855-C74CB3970F80}" presName="Accent" presStyleLbl="bgShp" presStyleIdx="3" presStyleCnt="6" custLinFactX="43560" custLinFactNeighborX="100000" custLinFactNeighborY="-70566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endParaRPr lang="en-US"/>
        </a:p>
      </dgm:t>
    </dgm:pt>
    <dgm:pt modelId="{5990B41A-B3BD-4425-8B1A-B585D0BEF4B5}" type="pres">
      <dgm:prSet presAssocID="{C490AE79-5303-4AD4-9855-C74CB3970F80}" presName="Child4" presStyleLbl="node1" presStyleIdx="3" presStyleCnt="6" custLinFactNeighborX="-3103" custLinFactNeighborY="-449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E41AE0-35BC-4D50-A986-9D0B6E487BB0}" type="pres">
      <dgm:prSet presAssocID="{8A90F7AF-0890-4ACF-B81B-BE8C3F1F9BE6}" presName="Accent5" presStyleCnt="0"/>
      <dgm:spPr/>
      <dgm:t>
        <a:bodyPr/>
        <a:lstStyle/>
        <a:p>
          <a:endParaRPr lang="en-US"/>
        </a:p>
      </dgm:t>
    </dgm:pt>
    <dgm:pt modelId="{1BC73014-50BE-4862-8487-D10DF32D41AF}" type="pres">
      <dgm:prSet presAssocID="{8A90F7AF-0890-4ACF-B81B-BE8C3F1F9BE6}" presName="Accent" presStyleLbl="bgShp" presStyleIdx="4" presStyleCnt="6" custFlipVert="1" custFlipHor="1" custScaleX="72267" custScaleY="13782" custLinFactX="126776" custLinFactY="-200000" custLinFactNeighborX="200000" custLinFactNeighborY="-276308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endParaRPr lang="en-US"/>
        </a:p>
      </dgm:t>
    </dgm:pt>
    <dgm:pt modelId="{373A1FDE-FD82-4216-AF9A-03622F53E12C}" type="pres">
      <dgm:prSet presAssocID="{8A90F7AF-0890-4ACF-B81B-BE8C3F1F9BE6}" presName="Child5" presStyleLbl="node1" presStyleIdx="4" presStyleCnt="6" custLinFactNeighborX="-32663" custLinFactNeighborY="1078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1E1E60-3E67-4789-B69A-13AE13506046}" type="pres">
      <dgm:prSet presAssocID="{223276BE-2615-4094-9489-7379FDBD44BC}" presName="Accent6" presStyleCnt="0"/>
      <dgm:spPr/>
      <dgm:t>
        <a:bodyPr/>
        <a:lstStyle/>
        <a:p>
          <a:endParaRPr lang="en-US"/>
        </a:p>
      </dgm:t>
    </dgm:pt>
    <dgm:pt modelId="{3987AC83-60AF-46D8-A710-F6D37045A860}" type="pres">
      <dgm:prSet presAssocID="{223276BE-2615-4094-9489-7379FDBD44BC}" presName="Accent" presStyleLbl="bgShp" presStyleIdx="5" presStyleCnt="6" custLinFactY="100000" custLinFactNeighborX="33298" custLinFactNeighborY="145019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endParaRPr lang="en-US"/>
        </a:p>
      </dgm:t>
    </dgm:pt>
    <dgm:pt modelId="{702942B2-2618-4BD2-87AA-4E3AE053CEB9}" type="pres">
      <dgm:prSet presAssocID="{223276BE-2615-4094-9489-7379FDBD44BC}" presName="Child6" presStyleLbl="node1" presStyleIdx="5" presStyleCnt="6" custLinFactNeighborX="-31867" custLinFactNeighborY="-1438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C17AD30-981E-4691-BC6B-9EA8234ED63A}" type="presOf" srcId="{86D843D9-F7FD-4898-9CFE-0D37A49B468E}" destId="{891D2AB1-7EB3-4038-9510-D910DBD20501}" srcOrd="0" destOrd="0" presId="urn:microsoft.com/office/officeart/2011/layout/HexagonRadial"/>
    <dgm:cxn modelId="{C7DC806C-C984-4CE7-A504-EB2FD841C81D}" type="presOf" srcId="{7DA77D56-1E73-4D70-B991-6A68295A6EC6}" destId="{81C232DD-DD32-4358-BE1D-D3813EBA01E4}" srcOrd="0" destOrd="0" presId="urn:microsoft.com/office/officeart/2011/layout/HexagonRadial"/>
    <dgm:cxn modelId="{DF6C2B30-D68D-456D-BFA0-C191E0A13700}" type="presOf" srcId="{57E3028A-EF05-43EE-B355-9439B7A1B2F9}" destId="{CB740E35-6F43-4540-A914-83DD1505EAE0}" srcOrd="0" destOrd="0" presId="urn:microsoft.com/office/officeart/2011/layout/HexagonRadial"/>
    <dgm:cxn modelId="{5F8C2E38-EBC5-4131-83EC-EBF6D4C056D6}" srcId="{312CD080-86F2-49FF-BFAC-3F2C18FD6126}" destId="{7DA77D56-1E73-4D70-B991-6A68295A6EC6}" srcOrd="1" destOrd="0" parTransId="{1F4E0233-B91E-44B1-89AD-0B0C396CD54B}" sibTransId="{35AA1E49-693F-4D36-BC1C-FC58732CA0F2}"/>
    <dgm:cxn modelId="{128AAA84-2DEB-4F29-A5CE-DD5053D33A23}" srcId="{312CD080-86F2-49FF-BFAC-3F2C18FD6126}" destId="{C490AE79-5303-4AD4-9855-C74CB3970F80}" srcOrd="3" destOrd="0" parTransId="{8F56DD51-14BF-4319-8D77-9E67406137DD}" sibTransId="{06138AD5-2884-4F98-A77E-9566AD5DC66C}"/>
    <dgm:cxn modelId="{FDDBE96E-5E19-4A5C-AE69-A5035ADB8280}" type="presOf" srcId="{8A90F7AF-0890-4ACF-B81B-BE8C3F1F9BE6}" destId="{373A1FDE-FD82-4216-AF9A-03622F53E12C}" srcOrd="0" destOrd="0" presId="urn:microsoft.com/office/officeart/2011/layout/HexagonRadial"/>
    <dgm:cxn modelId="{B9344ADE-7D12-469C-B635-1D9B8AB4D25A}" srcId="{A4759D37-D7E5-4FAD-8D69-9EBC07BD8D51}" destId="{312CD080-86F2-49FF-BFAC-3F2C18FD6126}" srcOrd="0" destOrd="0" parTransId="{2FA50232-CF0D-4615-88D5-4DEE5DD4D1D7}" sibTransId="{4D52F659-EF0D-477E-A3A7-67A262D66C4A}"/>
    <dgm:cxn modelId="{03D06BCC-853E-4E10-808D-18CBCE07CD8E}" srcId="{312CD080-86F2-49FF-BFAC-3F2C18FD6126}" destId="{8A90F7AF-0890-4ACF-B81B-BE8C3F1F9BE6}" srcOrd="4" destOrd="0" parTransId="{F0F80A3B-F899-49F0-8B00-05AF572BEE7E}" sibTransId="{85A3D73F-2411-4820-9342-638F64333378}"/>
    <dgm:cxn modelId="{CE8E758B-7FC2-4581-9669-1D0130725FCB}" srcId="{312CD080-86F2-49FF-BFAC-3F2C18FD6126}" destId="{57E3028A-EF05-43EE-B355-9439B7A1B2F9}" srcOrd="2" destOrd="0" parTransId="{819802B4-C6C1-4792-AE75-E7200CF9837D}" sibTransId="{959A114D-CFE4-4468-AB9E-83429807E24B}"/>
    <dgm:cxn modelId="{960577F3-1BAD-4923-AF16-2BE03D8DACB4}" type="presOf" srcId="{312CD080-86F2-49FF-BFAC-3F2C18FD6126}" destId="{EA0F2A37-27D9-40EC-B962-19D3C17ACFC8}" srcOrd="0" destOrd="0" presId="urn:microsoft.com/office/officeart/2011/layout/HexagonRadial"/>
    <dgm:cxn modelId="{CBD44BA8-B424-49DF-82D4-1C13384BB4B5}" type="presOf" srcId="{223276BE-2615-4094-9489-7379FDBD44BC}" destId="{702942B2-2618-4BD2-87AA-4E3AE053CEB9}" srcOrd="0" destOrd="0" presId="urn:microsoft.com/office/officeart/2011/layout/HexagonRadial"/>
    <dgm:cxn modelId="{7B57D597-14EF-49BA-93EA-5C9665821E1C}" type="presOf" srcId="{C490AE79-5303-4AD4-9855-C74CB3970F80}" destId="{5990B41A-B3BD-4425-8B1A-B585D0BEF4B5}" srcOrd="0" destOrd="0" presId="urn:microsoft.com/office/officeart/2011/layout/HexagonRadial"/>
    <dgm:cxn modelId="{94394370-9F20-41A7-B79C-9999E566DCCB}" srcId="{312CD080-86F2-49FF-BFAC-3F2C18FD6126}" destId="{86D843D9-F7FD-4898-9CFE-0D37A49B468E}" srcOrd="0" destOrd="0" parTransId="{628086CC-A6C2-488A-AD6C-E56B23CEF0A1}" sibTransId="{C006ED96-8FF2-4969-9CBC-AA3A9BB048FB}"/>
    <dgm:cxn modelId="{588D2424-B6A7-4009-B5DF-754857AA56BA}" srcId="{312CD080-86F2-49FF-BFAC-3F2C18FD6126}" destId="{223276BE-2615-4094-9489-7379FDBD44BC}" srcOrd="5" destOrd="0" parTransId="{1A171F4A-2F90-4E01-AAB4-B7560BDF27FA}" sibTransId="{21D9FD08-7C5C-43B5-9E25-B320FC9DE676}"/>
    <dgm:cxn modelId="{A1E61836-FDC1-474B-9FDC-5C26348777A3}" type="presOf" srcId="{A4759D37-D7E5-4FAD-8D69-9EBC07BD8D51}" destId="{4DD8E28A-7CA9-428B-936E-C7DA017896BC}" srcOrd="0" destOrd="0" presId="urn:microsoft.com/office/officeart/2011/layout/HexagonRadial"/>
    <dgm:cxn modelId="{E24E2EF4-188F-4F11-835F-F4009AFF0DF5}" type="presParOf" srcId="{4DD8E28A-7CA9-428B-936E-C7DA017896BC}" destId="{EA0F2A37-27D9-40EC-B962-19D3C17ACFC8}" srcOrd="0" destOrd="0" presId="urn:microsoft.com/office/officeart/2011/layout/HexagonRadial"/>
    <dgm:cxn modelId="{DD1FA5F9-3653-454F-AA73-5305B46A8AE0}" type="presParOf" srcId="{4DD8E28A-7CA9-428B-936E-C7DA017896BC}" destId="{2868F795-759E-4665-9CDD-855FAF81D5DD}" srcOrd="1" destOrd="0" presId="urn:microsoft.com/office/officeart/2011/layout/HexagonRadial"/>
    <dgm:cxn modelId="{AB92086D-755E-4FA1-A61C-6B9057DDD9CD}" type="presParOf" srcId="{2868F795-759E-4665-9CDD-855FAF81D5DD}" destId="{18ADAEE7-1597-4DF2-AA22-10128EAE433A}" srcOrd="0" destOrd="0" presId="urn:microsoft.com/office/officeart/2011/layout/HexagonRadial"/>
    <dgm:cxn modelId="{C8E8438B-7B33-40C3-B19A-9D4E1FAEB139}" type="presParOf" srcId="{4DD8E28A-7CA9-428B-936E-C7DA017896BC}" destId="{891D2AB1-7EB3-4038-9510-D910DBD20501}" srcOrd="2" destOrd="0" presId="urn:microsoft.com/office/officeart/2011/layout/HexagonRadial"/>
    <dgm:cxn modelId="{182DDC0C-F4A0-425F-A6D3-EC88CBE1C635}" type="presParOf" srcId="{4DD8E28A-7CA9-428B-936E-C7DA017896BC}" destId="{19839CDC-72F0-44E1-81A4-6974BDED8E58}" srcOrd="3" destOrd="0" presId="urn:microsoft.com/office/officeart/2011/layout/HexagonRadial"/>
    <dgm:cxn modelId="{7DDB6C8C-ECA0-4284-804F-FBB69975C070}" type="presParOf" srcId="{19839CDC-72F0-44E1-81A4-6974BDED8E58}" destId="{AF154F28-FBCB-479E-9529-D605E103B2E6}" srcOrd="0" destOrd="0" presId="urn:microsoft.com/office/officeart/2011/layout/HexagonRadial"/>
    <dgm:cxn modelId="{C2D90413-A0E1-4AE9-9EED-99546ED841FC}" type="presParOf" srcId="{4DD8E28A-7CA9-428B-936E-C7DA017896BC}" destId="{81C232DD-DD32-4358-BE1D-D3813EBA01E4}" srcOrd="4" destOrd="0" presId="urn:microsoft.com/office/officeart/2011/layout/HexagonRadial"/>
    <dgm:cxn modelId="{8EF86CC2-F568-4FEA-A6BB-5C6E6B2C5B2E}" type="presParOf" srcId="{4DD8E28A-7CA9-428B-936E-C7DA017896BC}" destId="{827BE0EC-6196-4BB4-AACA-73E156AE61FF}" srcOrd="5" destOrd="0" presId="urn:microsoft.com/office/officeart/2011/layout/HexagonRadial"/>
    <dgm:cxn modelId="{DFCED040-B614-44D9-9B28-18328D38D8B1}" type="presParOf" srcId="{827BE0EC-6196-4BB4-AACA-73E156AE61FF}" destId="{2406F7C1-5B11-44AE-9081-A6E2695F143E}" srcOrd="0" destOrd="0" presId="urn:microsoft.com/office/officeart/2011/layout/HexagonRadial"/>
    <dgm:cxn modelId="{9253A7EE-24DE-4F9A-BCA7-8D0806FBF6D6}" type="presParOf" srcId="{4DD8E28A-7CA9-428B-936E-C7DA017896BC}" destId="{CB740E35-6F43-4540-A914-83DD1505EAE0}" srcOrd="6" destOrd="0" presId="urn:microsoft.com/office/officeart/2011/layout/HexagonRadial"/>
    <dgm:cxn modelId="{7F11D45A-C884-4287-84BE-F9F7DC3C3D5D}" type="presParOf" srcId="{4DD8E28A-7CA9-428B-936E-C7DA017896BC}" destId="{2CF7ED24-42AD-4A0D-9F34-17E46A750029}" srcOrd="7" destOrd="0" presId="urn:microsoft.com/office/officeart/2011/layout/HexagonRadial"/>
    <dgm:cxn modelId="{BF330125-6AED-46E6-A10D-4AC17E1440AD}" type="presParOf" srcId="{2CF7ED24-42AD-4A0D-9F34-17E46A750029}" destId="{606D9831-BA1B-4562-A506-6DDF9463C674}" srcOrd="0" destOrd="0" presId="urn:microsoft.com/office/officeart/2011/layout/HexagonRadial"/>
    <dgm:cxn modelId="{480B5F44-B425-433F-8044-94419C775E73}" type="presParOf" srcId="{4DD8E28A-7CA9-428B-936E-C7DA017896BC}" destId="{5990B41A-B3BD-4425-8B1A-B585D0BEF4B5}" srcOrd="8" destOrd="0" presId="urn:microsoft.com/office/officeart/2011/layout/HexagonRadial"/>
    <dgm:cxn modelId="{CD12F282-1492-417B-A5B0-79BC757F73AB}" type="presParOf" srcId="{4DD8E28A-7CA9-428B-936E-C7DA017896BC}" destId="{32E41AE0-35BC-4D50-A986-9D0B6E487BB0}" srcOrd="9" destOrd="0" presId="urn:microsoft.com/office/officeart/2011/layout/HexagonRadial"/>
    <dgm:cxn modelId="{FEAC3DF0-FC4F-4671-A05F-DBDB7EA2C2E9}" type="presParOf" srcId="{32E41AE0-35BC-4D50-A986-9D0B6E487BB0}" destId="{1BC73014-50BE-4862-8487-D10DF32D41AF}" srcOrd="0" destOrd="0" presId="urn:microsoft.com/office/officeart/2011/layout/HexagonRadial"/>
    <dgm:cxn modelId="{06E8D7CD-F17C-402E-88D0-9A9A85F57014}" type="presParOf" srcId="{4DD8E28A-7CA9-428B-936E-C7DA017896BC}" destId="{373A1FDE-FD82-4216-AF9A-03622F53E12C}" srcOrd="10" destOrd="0" presId="urn:microsoft.com/office/officeart/2011/layout/HexagonRadial"/>
    <dgm:cxn modelId="{629D320D-912B-402C-AED4-B76CF9EA5078}" type="presParOf" srcId="{4DD8E28A-7CA9-428B-936E-C7DA017896BC}" destId="{BF1E1E60-3E67-4789-B69A-13AE13506046}" srcOrd="11" destOrd="0" presId="urn:microsoft.com/office/officeart/2011/layout/HexagonRadial"/>
    <dgm:cxn modelId="{CD3C5007-B159-4924-8EE0-1620CD6F9DBB}" type="presParOf" srcId="{BF1E1E60-3E67-4789-B69A-13AE13506046}" destId="{3987AC83-60AF-46D8-A710-F6D37045A860}" srcOrd="0" destOrd="0" presId="urn:microsoft.com/office/officeart/2011/layout/HexagonRadial"/>
    <dgm:cxn modelId="{E95B5AFF-D4E4-43D6-8B9F-5F151D0E0336}" type="presParOf" srcId="{4DD8E28A-7CA9-428B-936E-C7DA017896BC}" destId="{702942B2-2618-4BD2-87AA-4E3AE053CEB9}" srcOrd="12" destOrd="0" presId="urn:microsoft.com/office/officeart/2011/layout/HexagonRadial"/>
  </dgm:cxnLst>
  <dgm:bg>
    <a:effectLst/>
  </dgm:bg>
  <dgm:whole>
    <a:effectLst/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0F2A37-27D9-40EC-B962-19D3C17ACFC8}">
      <dsp:nvSpPr>
        <dsp:cNvPr id="0" name=""/>
        <dsp:cNvSpPr/>
      </dsp:nvSpPr>
      <dsp:spPr>
        <a:xfrm>
          <a:off x="4929901" y="1834440"/>
          <a:ext cx="2331653" cy="2016974"/>
        </a:xfrm>
        <a:prstGeom prst="hexagon">
          <a:avLst>
            <a:gd name="adj" fmla="val 28570"/>
            <a:gd name="vf" fmla="val 115470"/>
          </a:avLst>
        </a:prstGeom>
        <a:solidFill>
          <a:schemeClr val="tx2">
            <a:lumMod val="50000"/>
          </a:schemeClr>
        </a:solidFill>
        <a:ln w="28575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800" b="1" kern="1200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অর্থ </a:t>
          </a:r>
        </a:p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800" b="1" kern="1200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উর্পাজন</a:t>
          </a:r>
          <a:endParaRPr lang="en-US" sz="4800" b="1" kern="1200" cap="none" spc="0" dirty="0">
            <a:ln w="12700" cmpd="sng">
              <a:solidFill>
                <a:schemeClr val="accent4"/>
              </a:solidFill>
              <a:prstDash val="solid"/>
            </a:ln>
            <a:gradFill>
              <a:gsLst>
                <a:gs pos="0">
                  <a:schemeClr val="accent4"/>
                </a:gs>
                <a:gs pos="4000">
                  <a:schemeClr val="accent4">
                    <a:lumMod val="60000"/>
                    <a:lumOff val="4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</a:gsLst>
              <a:lin ang="5400000"/>
            </a:gradFill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316289" y="2168681"/>
        <a:ext cx="1558877" cy="1348492"/>
      </dsp:txXfrm>
    </dsp:sp>
    <dsp:sp modelId="{AF154F28-FBCB-479E-9529-D605E103B2E6}">
      <dsp:nvSpPr>
        <dsp:cNvPr id="0" name=""/>
        <dsp:cNvSpPr/>
      </dsp:nvSpPr>
      <dsp:spPr>
        <a:xfrm>
          <a:off x="6389965" y="869454"/>
          <a:ext cx="879726" cy="758000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1D2AB1-7EB3-4038-9510-D910DBD20501}">
      <dsp:nvSpPr>
        <dsp:cNvPr id="0" name=""/>
        <dsp:cNvSpPr/>
      </dsp:nvSpPr>
      <dsp:spPr>
        <a:xfrm>
          <a:off x="5130636" y="0"/>
          <a:ext cx="1910773" cy="1653043"/>
        </a:xfrm>
        <a:prstGeom prst="hexagon">
          <a:avLst>
            <a:gd name="adj" fmla="val 28570"/>
            <a:gd name="vf" fmla="val 115470"/>
          </a:avLst>
        </a:prstGeom>
        <a:solidFill>
          <a:schemeClr val="tx2">
            <a:lumMod val="50000"/>
          </a:schemeClr>
        </a:solidFill>
        <a:ln w="28575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800" b="1" kern="1200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rPr>
            <a:t>শিক্ষক</a:t>
          </a:r>
          <a:endParaRPr lang="en-US" sz="2800" b="1" kern="1200" cap="none" spc="0" dirty="0">
            <a:ln w="12700" cmpd="sng">
              <a:solidFill>
                <a:schemeClr val="accent4"/>
              </a:solidFill>
              <a:prstDash val="solid"/>
            </a:ln>
            <a:gradFill>
              <a:gsLst>
                <a:gs pos="0">
                  <a:schemeClr val="accent4"/>
                </a:gs>
                <a:gs pos="4000">
                  <a:schemeClr val="accent4">
                    <a:lumMod val="60000"/>
                    <a:lumOff val="4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</a:gsLst>
              <a:lin ang="5400000"/>
            </a:gradFill>
            <a:effectLst/>
          </a:endParaRPr>
        </a:p>
      </dsp:txBody>
      <dsp:txXfrm>
        <a:off x="5447292" y="273945"/>
        <a:ext cx="1277461" cy="1105153"/>
      </dsp:txXfrm>
    </dsp:sp>
    <dsp:sp modelId="{2406F7C1-5B11-44AE-9081-A6E2695F143E}">
      <dsp:nvSpPr>
        <dsp:cNvPr id="0" name=""/>
        <dsp:cNvSpPr/>
      </dsp:nvSpPr>
      <dsp:spPr>
        <a:xfrm>
          <a:off x="7416673" y="2286511"/>
          <a:ext cx="879726" cy="758000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C232DD-DD32-4358-BE1D-D3813EBA01E4}">
      <dsp:nvSpPr>
        <dsp:cNvPr id="0" name=""/>
        <dsp:cNvSpPr/>
      </dsp:nvSpPr>
      <dsp:spPr>
        <a:xfrm>
          <a:off x="6897082" y="1016732"/>
          <a:ext cx="1910773" cy="1653043"/>
        </a:xfrm>
        <a:prstGeom prst="hexagon">
          <a:avLst>
            <a:gd name="adj" fmla="val 28570"/>
            <a:gd name="vf" fmla="val 115470"/>
          </a:avLst>
        </a:prstGeom>
        <a:solidFill>
          <a:schemeClr val="tx2">
            <a:lumMod val="50000"/>
          </a:schemeClr>
        </a:solidFill>
        <a:ln w="28575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600" b="1" kern="1200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বাস চালক</a:t>
          </a:r>
          <a:endParaRPr lang="en-US" sz="3600" b="1" kern="1200" cap="none" spc="0" dirty="0">
            <a:ln w="12700" cmpd="sng">
              <a:solidFill>
                <a:schemeClr val="accent4"/>
              </a:solidFill>
              <a:prstDash val="solid"/>
            </a:ln>
            <a:gradFill>
              <a:gsLst>
                <a:gs pos="0">
                  <a:schemeClr val="accent4"/>
                </a:gs>
                <a:gs pos="4000">
                  <a:schemeClr val="accent4">
                    <a:lumMod val="60000"/>
                    <a:lumOff val="4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</a:gsLst>
              <a:lin ang="5400000"/>
            </a:gradFill>
            <a:effectLst/>
          </a:endParaRPr>
        </a:p>
      </dsp:txBody>
      <dsp:txXfrm>
        <a:off x="7213738" y="1290677"/>
        <a:ext cx="1277461" cy="1105153"/>
      </dsp:txXfrm>
    </dsp:sp>
    <dsp:sp modelId="{606D9831-BA1B-4562-A506-6DDF9463C674}">
      <dsp:nvSpPr>
        <dsp:cNvPr id="0" name=""/>
        <dsp:cNvSpPr/>
      </dsp:nvSpPr>
      <dsp:spPr>
        <a:xfrm>
          <a:off x="6703455" y="3886102"/>
          <a:ext cx="879726" cy="758000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740E35-6F43-4540-A914-83DD1505EAE0}">
      <dsp:nvSpPr>
        <dsp:cNvPr id="0" name=""/>
        <dsp:cNvSpPr/>
      </dsp:nvSpPr>
      <dsp:spPr>
        <a:xfrm>
          <a:off x="6897082" y="3015511"/>
          <a:ext cx="1910773" cy="1653043"/>
        </a:xfrm>
        <a:prstGeom prst="hexagon">
          <a:avLst>
            <a:gd name="adj" fmla="val 28570"/>
            <a:gd name="vf" fmla="val 115470"/>
          </a:avLst>
        </a:prstGeom>
        <a:solidFill>
          <a:schemeClr val="tx2">
            <a:lumMod val="50000"/>
          </a:schemeClr>
        </a:solidFill>
        <a:ln w="28575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600" b="1" kern="1200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চা বিক্রেতা</a:t>
          </a:r>
          <a:endParaRPr lang="en-US" sz="3600" b="1" kern="1200" cap="none" spc="0" dirty="0">
            <a:ln w="12700" cmpd="sng">
              <a:solidFill>
                <a:schemeClr val="accent4"/>
              </a:solidFill>
              <a:prstDash val="solid"/>
            </a:ln>
            <a:gradFill>
              <a:gsLst>
                <a:gs pos="0">
                  <a:schemeClr val="accent4"/>
                </a:gs>
                <a:gs pos="4000">
                  <a:schemeClr val="accent4">
                    <a:lumMod val="60000"/>
                    <a:lumOff val="4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</a:gsLst>
              <a:lin ang="5400000"/>
            </a:gradFill>
            <a:effectLst/>
          </a:endParaRPr>
        </a:p>
      </dsp:txBody>
      <dsp:txXfrm>
        <a:off x="7213738" y="3289456"/>
        <a:ext cx="1277461" cy="1105153"/>
      </dsp:txXfrm>
    </dsp:sp>
    <dsp:sp modelId="{1BC73014-50BE-4862-8487-D10DF32D41AF}">
      <dsp:nvSpPr>
        <dsp:cNvPr id="0" name=""/>
        <dsp:cNvSpPr/>
      </dsp:nvSpPr>
      <dsp:spPr>
        <a:xfrm>
          <a:off x="4934240" y="4052146"/>
          <a:ext cx="879726" cy="758000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90B41A-B3BD-4425-8B1A-B585D0BEF4B5}">
      <dsp:nvSpPr>
        <dsp:cNvPr id="0" name=""/>
        <dsp:cNvSpPr/>
      </dsp:nvSpPr>
      <dsp:spPr>
        <a:xfrm>
          <a:off x="5144680" y="4033381"/>
          <a:ext cx="1910773" cy="1653043"/>
        </a:xfrm>
        <a:prstGeom prst="hexagon">
          <a:avLst>
            <a:gd name="adj" fmla="val 28570"/>
            <a:gd name="vf" fmla="val 115470"/>
          </a:avLst>
        </a:prstGeom>
        <a:solidFill>
          <a:schemeClr val="tx2">
            <a:lumMod val="50000"/>
          </a:schemeClr>
        </a:solidFill>
        <a:ln w="28575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600" b="1" kern="1200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মুচি</a:t>
          </a:r>
          <a:endParaRPr lang="en-US" sz="3600" b="1" kern="1200" cap="none" spc="0" dirty="0">
            <a:ln w="12700" cmpd="sng">
              <a:solidFill>
                <a:schemeClr val="accent4"/>
              </a:solidFill>
              <a:prstDash val="solid"/>
            </a:ln>
            <a:gradFill>
              <a:gsLst>
                <a:gs pos="0">
                  <a:schemeClr val="accent4"/>
                </a:gs>
                <a:gs pos="4000">
                  <a:schemeClr val="accent4">
                    <a:lumMod val="60000"/>
                    <a:lumOff val="4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</a:gsLst>
              <a:lin ang="5400000"/>
            </a:gradFill>
            <a:effectLst/>
          </a:endParaRPr>
        </a:p>
      </dsp:txBody>
      <dsp:txXfrm>
        <a:off x="5461336" y="4307326"/>
        <a:ext cx="1277461" cy="1105153"/>
      </dsp:txXfrm>
    </dsp:sp>
    <dsp:sp modelId="{3987AC83-60AF-46D8-A710-F6D37045A860}">
      <dsp:nvSpPr>
        <dsp:cNvPr id="0" name=""/>
        <dsp:cNvSpPr/>
      </dsp:nvSpPr>
      <dsp:spPr>
        <a:xfrm>
          <a:off x="3890718" y="2635657"/>
          <a:ext cx="879726" cy="758000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3A1FDE-FD82-4216-AF9A-03622F53E12C}">
      <dsp:nvSpPr>
        <dsp:cNvPr id="0" name=""/>
        <dsp:cNvSpPr/>
      </dsp:nvSpPr>
      <dsp:spPr>
        <a:xfrm>
          <a:off x="3384143" y="3016648"/>
          <a:ext cx="1910773" cy="1653043"/>
        </a:xfrm>
        <a:prstGeom prst="hexagon">
          <a:avLst>
            <a:gd name="adj" fmla="val 28570"/>
            <a:gd name="vf" fmla="val 115470"/>
          </a:avLst>
        </a:prstGeom>
        <a:solidFill>
          <a:schemeClr val="tx2">
            <a:lumMod val="50000"/>
          </a:schemeClr>
        </a:solidFill>
        <a:ln w="28575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200" b="1" kern="1200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চাকরি</a:t>
          </a:r>
          <a:endParaRPr lang="en-US" sz="4200" b="1" kern="1200" cap="none" spc="0" dirty="0">
            <a:ln w="12700" cmpd="sng">
              <a:solidFill>
                <a:schemeClr val="accent4"/>
              </a:solidFill>
              <a:prstDash val="solid"/>
            </a:ln>
            <a:gradFill>
              <a:gsLst>
                <a:gs pos="0">
                  <a:schemeClr val="accent4"/>
                </a:gs>
                <a:gs pos="4000">
                  <a:schemeClr val="accent4">
                    <a:lumMod val="60000"/>
                    <a:lumOff val="4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</a:gsLst>
              <a:lin ang="5400000"/>
            </a:gradFill>
            <a:effectLst/>
          </a:endParaRPr>
        </a:p>
      </dsp:txBody>
      <dsp:txXfrm>
        <a:off x="3700799" y="3290593"/>
        <a:ext cx="1277461" cy="1105153"/>
      </dsp:txXfrm>
    </dsp:sp>
    <dsp:sp modelId="{702942B2-2618-4BD2-87AA-4E3AE053CEB9}">
      <dsp:nvSpPr>
        <dsp:cNvPr id="0" name=""/>
        <dsp:cNvSpPr/>
      </dsp:nvSpPr>
      <dsp:spPr>
        <a:xfrm>
          <a:off x="3384143" y="1014458"/>
          <a:ext cx="1910773" cy="1653043"/>
        </a:xfrm>
        <a:prstGeom prst="hexagon">
          <a:avLst>
            <a:gd name="adj" fmla="val 28570"/>
            <a:gd name="vf" fmla="val 115470"/>
          </a:avLst>
        </a:prstGeom>
        <a:solidFill>
          <a:schemeClr val="tx2">
            <a:lumMod val="50000"/>
          </a:schemeClr>
        </a:solidFill>
        <a:ln w="28575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200" b="1" kern="1200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ব্যবসা</a:t>
          </a:r>
          <a:endParaRPr lang="en-US" sz="4200" b="1" kern="1200" cap="none" spc="0" dirty="0">
            <a:ln w="12700" cmpd="sng">
              <a:solidFill>
                <a:schemeClr val="accent4"/>
              </a:solidFill>
              <a:prstDash val="solid"/>
            </a:ln>
            <a:gradFill>
              <a:gsLst>
                <a:gs pos="0">
                  <a:schemeClr val="accent4"/>
                </a:gs>
                <a:gs pos="4000">
                  <a:schemeClr val="accent4">
                    <a:lumMod val="60000"/>
                    <a:lumOff val="4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</a:gsLst>
              <a:lin ang="5400000"/>
            </a:gradFill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700799" y="1288403"/>
        <a:ext cx="1277461" cy="11051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134397-1158-433F-A059-456DFCB07A5A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B93910-949A-4A34-84E5-18ED783957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91640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CCEEC-A9F4-4B5B-85C0-EB454C04E92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40249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5934-3BC7-486C-9835-C5ED42BE277B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A19E-A181-4356-B7E2-88AE8C03A9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81210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5934-3BC7-486C-9835-C5ED42BE277B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A19E-A181-4356-B7E2-88AE8C03A9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81114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5934-3BC7-486C-9835-C5ED42BE277B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A19E-A181-4356-B7E2-88AE8C03A9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9684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5934-3BC7-486C-9835-C5ED42BE277B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A19E-A181-4356-B7E2-88AE8C03A9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20717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5934-3BC7-486C-9835-C5ED42BE277B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A19E-A181-4356-B7E2-88AE8C03A9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7071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5934-3BC7-486C-9835-C5ED42BE277B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A19E-A181-4356-B7E2-88AE8C03A9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6232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5934-3BC7-486C-9835-C5ED42BE277B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A19E-A181-4356-B7E2-88AE8C03A9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42040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5934-3BC7-486C-9835-C5ED42BE277B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A19E-A181-4356-B7E2-88AE8C03A9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0002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5934-3BC7-486C-9835-C5ED42BE277B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A19E-A181-4356-B7E2-88AE8C03A9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52292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5934-3BC7-486C-9835-C5ED42BE277B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A19E-A181-4356-B7E2-88AE8C03A9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39450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5934-3BC7-486C-9835-C5ED42BE277B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A19E-A181-4356-B7E2-88AE8C03A9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09772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45934-3BC7-486C-9835-C5ED42BE277B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DCA19E-A181-4356-B7E2-88AE8C03A9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7631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2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20.jpeg"/><Relationship Id="rId4" Type="http://schemas.openxmlformats.org/officeDocument/2006/relationships/image" Target="../media/image5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0.jpeg"/><Relationship Id="rId7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21.jpeg"/><Relationship Id="rId7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10.jpeg"/><Relationship Id="rId4" Type="http://schemas.openxmlformats.org/officeDocument/2006/relationships/image" Target="../media/image22.jpeg"/><Relationship Id="rId9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FC2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37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2696" y="5275383"/>
            <a:ext cx="9087730" cy="1167619"/>
          </a:xfrm>
          <a:noFill/>
        </p:spPr>
        <p:txBody>
          <a:bodyPr>
            <a:noAutofit/>
          </a:bodyPr>
          <a:lstStyle/>
          <a:p>
            <a:pPr algn="ctr"/>
            <a:r>
              <a:rPr lang="bn-BD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আজকের পাঠে সকলকে </a:t>
            </a:r>
            <a:r>
              <a:rPr lang="en-US" sz="7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7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69476" y="703387"/>
            <a:ext cx="8102990" cy="463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58025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380"/>
                            </p:stCondLst>
                            <p:childTnLst>
                              <p:par>
                                <p:cTn id="18" presetID="34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FC3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2192000" cy="68153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5926" y="661181"/>
            <a:ext cx="4783016" cy="30245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28603" y="4039983"/>
            <a:ext cx="564114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বেশিরভাগ মানুষ গ্রামে বাস করেন</a:t>
            </a:r>
            <a:r>
              <a:rPr lang="bn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শহরেও অনেক মানুষ বাস করেন।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24026" y="714670"/>
            <a:ext cx="4945468" cy="2900727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2199" y="3699803"/>
            <a:ext cx="4720471" cy="267286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892940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FC3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2192000" cy="68153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53355" y="534572"/>
            <a:ext cx="27009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 ও শহরের পেশায় আছে নানান বৈচিত্র্য।</a:t>
            </a:r>
            <a:endParaRPr lang="en-US" sz="3600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6230" y="745589"/>
            <a:ext cx="4013052" cy="23306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04387" y="757107"/>
            <a:ext cx="3579437" cy="23933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1854" y="3051151"/>
            <a:ext cx="4037422" cy="22650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95992" y="3178404"/>
            <a:ext cx="3601890" cy="230958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06437" y="5433929"/>
            <a:ext cx="111978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গ্রামের বেশিরভাগ পেশাজীবী উৎপাদন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কাজের সাথে জড়িত।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 descr="off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17904" y="2166425"/>
            <a:ext cx="2581275" cy="314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98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BFC3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2192000" cy="68153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4231" y="684525"/>
            <a:ext cx="3460579" cy="22978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20111" y="642321"/>
            <a:ext cx="3319975" cy="22415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85214" y="670457"/>
            <a:ext cx="3223882" cy="228375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01857" y="695498"/>
            <a:ext cx="1533379" cy="922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ধান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15730" y="709565"/>
            <a:ext cx="13003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পাট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36949" y="639228"/>
            <a:ext cx="137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বেগুন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7704" y="4220308"/>
            <a:ext cx="3521382" cy="20890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552" b="5298"/>
          <a:stretch>
            <a:fillRect/>
          </a:stretch>
        </p:blipFill>
        <p:spPr>
          <a:xfrm>
            <a:off x="4628271" y="4262511"/>
            <a:ext cx="3080825" cy="201168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73329" y="4211008"/>
            <a:ext cx="3108960" cy="196471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6" name="Rectangle 15"/>
          <p:cNvSpPr/>
          <p:nvPr/>
        </p:nvSpPr>
        <p:spPr>
          <a:xfrm>
            <a:off x="2936051" y="5537367"/>
            <a:ext cx="13099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টমেটো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485206" y="5537368"/>
            <a:ext cx="11422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মুলা</a:t>
            </a:r>
            <a:endParaRPr lang="en-US" sz="4000" dirty="0"/>
          </a:p>
        </p:txBody>
      </p:sp>
      <p:sp>
        <p:nvSpPr>
          <p:cNvPr id="18" name="Rectangle 17"/>
          <p:cNvSpPr/>
          <p:nvPr/>
        </p:nvSpPr>
        <p:spPr>
          <a:xfrm>
            <a:off x="10137743" y="5382623"/>
            <a:ext cx="115448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গাজর</a:t>
            </a:r>
            <a:endParaRPr lang="en-US" sz="4400" dirty="0"/>
          </a:p>
        </p:txBody>
      </p:sp>
      <p:sp>
        <p:nvSpPr>
          <p:cNvPr id="19" name="Rectangle 18"/>
          <p:cNvSpPr/>
          <p:nvPr/>
        </p:nvSpPr>
        <p:spPr>
          <a:xfrm>
            <a:off x="811237" y="2965158"/>
            <a:ext cx="104851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কৃষক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যারা কৃষি কাজ করেন তাদের আমরা কৃষক বলি।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কৃষক ধান, পাট, বেগুন, টমেটো,মুলা,গাজরসহ নানারকম ফসল ও সবজি চাষ করেন।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2092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5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5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5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5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5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45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5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5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500"/>
                            </p:stCondLst>
                            <p:childTnLst>
                              <p:par>
                                <p:cTn id="8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45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000"/>
                            </p:stCondLst>
                            <p:childTnLst>
                              <p:par>
                                <p:cTn id="8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45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9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0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6" grpId="0"/>
      <p:bldP spid="17" grpId="0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FC3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2192000" cy="68153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1858" y="3556936"/>
            <a:ext cx="4726746" cy="26187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09839" y="787791"/>
            <a:ext cx="4861452" cy="27713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52159" y="3767584"/>
            <a:ext cx="52613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আমরা নানারকম খাদ্য খাই।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 সবই কৃষক উৎপাদন করেন।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9993" y="767354"/>
            <a:ext cx="4670476" cy="2721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016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FC3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2192000" cy="681536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62639" y="4091848"/>
            <a:ext cx="1050174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 </a:t>
            </a:r>
            <a:r>
              <a:rPr lang="bn-IN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নং-১ </a:t>
            </a:r>
            <a:r>
              <a:rPr lang="bn-IN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একজন কৃষক কী কী কাজ করেন?</a:t>
            </a:r>
          </a:p>
          <a:p>
            <a:r>
              <a:rPr lang="bn-IN" sz="4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দল নং-২ </a:t>
            </a:r>
            <a:r>
              <a:rPr lang="bn-IN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উৎপাদন কাজের সাথে জড়িত দুটি পেশার নাম বল? </a:t>
            </a:r>
          </a:p>
          <a:p>
            <a:r>
              <a:rPr lang="bn-IN" sz="4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দল নং-৩ </a:t>
            </a:r>
            <a:r>
              <a:rPr lang="bn-IN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তোমরা এই পাঠে কী কী ফসলের নাম জানলে</a:t>
            </a:r>
            <a:r>
              <a:rPr lang="bn-IN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1205057" y="1181257"/>
            <a:ext cx="4717437" cy="317972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/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4" name="Picture 3" descr="fam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4039" y="1223889"/>
            <a:ext cx="4470096" cy="308981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/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4332849" y="641811"/>
            <a:ext cx="329888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bn-IN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8980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FC3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2192000" cy="6815364"/>
          </a:xfrm>
          <a:prstGeom prst="rect">
            <a:avLst/>
          </a:prstGeom>
        </p:spPr>
      </p:pic>
      <p:pic>
        <p:nvPicPr>
          <p:cNvPr id="2" name="Picture 1" descr="jele 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3175" y="1139486"/>
            <a:ext cx="4586069" cy="23223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 descr="jele 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3464" y="1139935"/>
            <a:ext cx="4410222" cy="229258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266092" y="5641145"/>
            <a:ext cx="9495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জেলেঃ জেলে খাল-বিল, হাওড়-বাঁওড় নদী ও সাগরে জাল দিয়ে মাছ ধরেন।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nodi 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6134" y="3506242"/>
            <a:ext cx="4451620" cy="2182233"/>
          </a:xfrm>
          <a:prstGeom prst="rect">
            <a:avLst/>
          </a:prstGeom>
        </p:spPr>
      </p:pic>
      <p:pic>
        <p:nvPicPr>
          <p:cNvPr id="6" name="Picture 5" descr="nod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1311" y="3502855"/>
            <a:ext cx="4600135" cy="21242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50498" y="562708"/>
            <a:ext cx="89751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এখানে যারা কাজ করছেন এদের পেশার নাম কী? 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3801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FC3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2192000" cy="68153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24222" y="5190975"/>
            <a:ext cx="7469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জেলে মাছ বাজারে বিক্রি করে অর্থ উপার্জন করেন। 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তাঁরা পুকুর বা বিভিন্ন জলাশয়ে মাছ চাষ করেন। </a:t>
            </a:r>
            <a:endParaRPr lang="en-US" sz="3200" dirty="0"/>
          </a:p>
        </p:txBody>
      </p:sp>
      <p:pic>
        <p:nvPicPr>
          <p:cNvPr id="3" name="Picture 2" descr="mach 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929" y="562708"/>
            <a:ext cx="4686080" cy="2539126"/>
          </a:xfrm>
          <a:prstGeom prst="rect">
            <a:avLst/>
          </a:prstGeom>
        </p:spPr>
      </p:pic>
      <p:pic>
        <p:nvPicPr>
          <p:cNvPr id="5" name="Picture 4" descr="mach 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0123" y="565443"/>
            <a:ext cx="4761208" cy="2473179"/>
          </a:xfrm>
          <a:prstGeom prst="rect">
            <a:avLst/>
          </a:prstGeom>
        </p:spPr>
      </p:pic>
      <p:pic>
        <p:nvPicPr>
          <p:cNvPr id="6" name="Picture 5" descr="pu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7197" y="3207435"/>
            <a:ext cx="3734529" cy="20719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92275" y="3206540"/>
            <a:ext cx="3573756" cy="2038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07156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5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FC3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2192000" cy="68153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 bright="-20000" contras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77574" y="829996"/>
            <a:ext cx="4198415" cy="5092504"/>
          </a:xfrm>
          <a:prstGeom prst="rect">
            <a:avLst/>
          </a:prstGeom>
        </p:spPr>
      </p:pic>
      <p:pic>
        <p:nvPicPr>
          <p:cNvPr id="3" name="Picture 2" descr="9354438059_a8ac9c9cc7_b-250x180.jpg"/>
          <p:cNvPicPr>
            <a:picLocks noChangeAspect="1"/>
          </p:cNvPicPr>
          <p:nvPr/>
        </p:nvPicPr>
        <p:blipFill>
          <a:blip r:embed="rId4">
            <a:lum bright="10000" contrast="30000"/>
          </a:blip>
          <a:stretch>
            <a:fillRect/>
          </a:stretch>
        </p:blipFill>
        <p:spPr>
          <a:xfrm>
            <a:off x="1026942" y="2194559"/>
            <a:ext cx="5866228" cy="37420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759655" y="895030"/>
            <a:ext cx="618978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পাঠ্যবই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২২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বের কর এবং </a:t>
            </a:r>
          </a:p>
          <a:p>
            <a:pPr algn="ctr"/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পাঠ্যাংশটুকু নিরবে পড়।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3683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FC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734"/>
            <a:ext cx="12191999" cy="685873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29993" y="2306098"/>
            <a:ext cx="527538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4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নিচের প্রশ্নের</a:t>
            </a:r>
            <a:r>
              <a:rPr lang="en-US" sz="4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উত্ত</a:t>
            </a:r>
            <a:r>
              <a:rPr lang="bn-IN" sz="4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 </a:t>
            </a:r>
            <a:r>
              <a:rPr lang="bn-IN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bn-BD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ঃ</a:t>
            </a:r>
            <a:endParaRPr lang="en-US" sz="4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36279" y="3235568"/>
            <a:ext cx="52817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১) পেশা কাকে বলে?</a:t>
            </a:r>
          </a:p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২) কৃষক কী কাজ করেন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3)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কোথায় মাছ ধরা হয়?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32196" y="788745"/>
            <a:ext cx="310012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8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মূল্যায়ণ</a:t>
            </a:r>
            <a:endParaRPr lang="en-US" sz="8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804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420"/>
                            </p:stCondLst>
                            <p:childTnLst>
                              <p:par>
                                <p:cTn id="2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 1.png"/>
          <p:cNvPicPr>
            <a:picLocks noChangeAspect="1"/>
          </p:cNvPicPr>
          <p:nvPr/>
        </p:nvPicPr>
        <p:blipFill>
          <a:blip r:embed="rId2"/>
          <a:srcRect t="505" r="8570"/>
          <a:stretch>
            <a:fillRect/>
          </a:stretch>
        </p:blipFill>
        <p:spPr>
          <a:xfrm rot="16200000">
            <a:off x="2667001" y="-2667001"/>
            <a:ext cx="6858000" cy="1219200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09822" y="712149"/>
            <a:ext cx="9566031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8800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বাড়ির কাজঃ</a:t>
            </a:r>
          </a:p>
          <a:p>
            <a:pPr algn="ctr"/>
            <a:r>
              <a:rPr lang="bn-BD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একজন কৃষক কীকী কাজ করেন তা লিখে আনবে।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43200" y="2881522"/>
            <a:ext cx="6668086" cy="3195721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1662349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FC3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12192000" cy="68153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lum bright="-10000" contrast="20000"/>
          </a:blip>
          <a:stretch>
            <a:fillRect/>
          </a:stretch>
        </p:blipFill>
        <p:spPr>
          <a:xfrm>
            <a:off x="7821640" y="2151691"/>
            <a:ext cx="2869809" cy="3939621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Flowchart: Magnetic Disk 1"/>
          <p:cNvSpPr/>
          <p:nvPr/>
        </p:nvSpPr>
        <p:spPr>
          <a:xfrm>
            <a:off x="1001140" y="604909"/>
            <a:ext cx="4572000" cy="1406769"/>
          </a:xfrm>
          <a:prstGeom prst="flowChartMagneticDisk">
            <a:avLst/>
          </a:prstGeom>
          <a:blipFill>
            <a:blip r:embed="rId5"/>
            <a:tile tx="0" ty="0" sx="100000" sy="100000" flip="none" algn="tl"/>
          </a:blipFill>
          <a:ln w="38100"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5400" dirty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5400" dirty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Ribbon: Tilted Down 1">
            <a:extLst>
              <a:ext uri="{FF2B5EF4-FFF2-40B4-BE49-F238E27FC236}">
                <a16:creationId xmlns:a16="http://schemas.microsoft.com/office/drawing/2014/main" xmlns="" id="{22A4CB70-8AAE-481D-B62F-3B71879C8FDC}"/>
              </a:ext>
            </a:extLst>
          </p:cNvPr>
          <p:cNvSpPr/>
          <p:nvPr/>
        </p:nvSpPr>
        <p:spPr>
          <a:xfrm>
            <a:off x="6879105" y="675248"/>
            <a:ext cx="4487593" cy="1406769"/>
          </a:xfrm>
          <a:prstGeom prst="flowChartMagneticDisk">
            <a:avLst/>
          </a:prstGeom>
          <a:solidFill>
            <a:srgbClr val="FF66CC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5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08766" y="3497014"/>
            <a:ext cx="4768948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b="1" dirty="0" smtClean="0">
                <a:blipFill>
                  <a:blip r:embed="rId6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৩য়</a:t>
            </a:r>
          </a:p>
          <a:p>
            <a:pPr algn="ctr"/>
            <a:r>
              <a:rPr lang="bn-BD" sz="3200" b="1" dirty="0" smtClean="0">
                <a:blipFill>
                  <a:blip r:embed="rId6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বাংলাদেশ ও বিশ্বপরিচয়</a:t>
            </a:r>
          </a:p>
          <a:p>
            <a:pPr algn="ctr"/>
            <a:r>
              <a:rPr lang="bn-BD" sz="3200" b="1" dirty="0" smtClean="0">
                <a:blipFill>
                  <a:blip r:embed="rId6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en-US" sz="3200" b="1" dirty="0" smtClean="0">
                <a:blipFill>
                  <a:blip r:embed="rId6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4, </a:t>
            </a:r>
            <a:r>
              <a:rPr lang="bn-IN" sz="3200" b="1" dirty="0" smtClean="0">
                <a:blipFill>
                  <a:blip r:embed="rId6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সমাজের বিভিন্ন পেশা</a:t>
            </a:r>
            <a:endParaRPr lang="bn-BD" sz="3200" b="1" dirty="0" smtClean="0">
              <a:blipFill>
                <a:blip r:embed="rId6"/>
                <a:tile tx="0" ty="0" sx="100000" sy="100000" flip="none" algn="tl"/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b="1" dirty="0" smtClean="0">
                <a:blipFill>
                  <a:blip r:embed="rId6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শিরোনামঃ </a:t>
            </a:r>
            <a:r>
              <a:rPr lang="bn-IN" sz="3200" b="1" dirty="0" smtClean="0">
                <a:blipFill>
                  <a:blip r:embed="rId6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যারা উৎপাদন করেন</a:t>
            </a:r>
            <a:endParaRPr lang="bn-BD" sz="3200" b="1" dirty="0" smtClean="0">
              <a:blipFill>
                <a:blip r:embed="rId6"/>
                <a:tile tx="0" ty="0" sx="100000" sy="100000" flip="none" algn="tl"/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b="1" dirty="0" smtClean="0">
                <a:blipFill>
                  <a:blip r:embed="rId6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</a:t>
            </a:r>
            <a:r>
              <a:rPr lang="en-US" sz="2800" b="1" dirty="0" err="1" smtClean="0">
                <a:blipFill>
                  <a:blip r:embed="rId6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সমাজে</a:t>
            </a:r>
            <a:r>
              <a:rPr lang="en-US" sz="2800" b="1" dirty="0" smtClean="0">
                <a:blipFill>
                  <a:blip r:embed="rId6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blipFill>
                  <a:blip r:embed="rId6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2800" b="1" dirty="0" smtClean="0">
                <a:blipFill>
                  <a:blip r:embed="rId6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...</a:t>
            </a:r>
            <a:r>
              <a:rPr lang="en-US" sz="2800" b="1" dirty="0" err="1" smtClean="0">
                <a:blipFill>
                  <a:blip r:embed="rId6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sz="2800" b="1" dirty="0" smtClean="0">
                <a:blipFill>
                  <a:blip r:embed="rId6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blipFill>
                  <a:blip r:embed="rId6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2800" b="1" dirty="0" smtClean="0">
                <a:blipFill>
                  <a:blip r:embed="rId6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2800" b="1" dirty="0" smtClean="0">
              <a:blipFill>
                <a:blip r:embed="rId6"/>
                <a:tile tx="0" ty="0" sx="100000" sy="100000" flip="none" algn="tl"/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b="1" dirty="0" smtClean="0">
                <a:blipFill>
                  <a:blip r:embed="rId6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en-US" sz="2800" b="1" dirty="0" smtClean="0">
                <a:blipFill>
                  <a:blip r:embed="rId6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2800" b="1" dirty="0" smtClean="0">
                <a:blipFill>
                  <a:blip r:embed="rId6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bn-BD" sz="2800" b="1" dirty="0" smtClean="0">
                <a:blipFill>
                  <a:blip r:embed="rId6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মিনিট</a:t>
            </a:r>
            <a:endParaRPr lang="en-US" sz="2800" b="1" dirty="0">
              <a:blipFill>
                <a:blip r:embed="rId6"/>
                <a:tile tx="0" ty="0" sx="100000" sy="100000" flip="none" algn="tl"/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3278" y="3501452"/>
            <a:ext cx="5617697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উজ্বল</a:t>
            </a:r>
            <a:r>
              <a:rPr lang="en-US" sz="5400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US" sz="5400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মাজুমদার</a:t>
            </a:r>
            <a:endParaRPr lang="en-US" sz="5400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রী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dirty="0" err="1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বড়বামনদহ</a:t>
            </a:r>
            <a:r>
              <a:rPr lang="en-US" sz="4800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স: </a:t>
            </a:r>
            <a:r>
              <a:rPr lang="en-US" sz="4800" dirty="0" err="1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</a:t>
            </a:r>
            <a:r>
              <a:rPr lang="en-US" sz="4800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4800" dirty="0" err="1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4800" dirty="0" smtClean="0">
              <a:solidFill>
                <a:srgbClr val="33CC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কোটচাঁদপুর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BD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ঝিনাইদহ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bn-BD" sz="4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Uzzol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08710">
            <a:off x="2312593" y="2088878"/>
            <a:ext cx="1391414" cy="1510679"/>
          </a:xfrm>
          <a:prstGeom prst="round2DiagRect">
            <a:avLst>
              <a:gd name="adj1" fmla="val 16667"/>
              <a:gd name="adj2" fmla="val 0"/>
            </a:avLst>
          </a:prstGeom>
          <a:ln w="76200" cap="sq">
            <a:solidFill>
              <a:srgbClr val="C00000"/>
            </a:solidFill>
            <a:miter lim="800000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11" name="4-Point Star 10"/>
          <p:cNvSpPr/>
          <p:nvPr/>
        </p:nvSpPr>
        <p:spPr>
          <a:xfrm>
            <a:off x="5866229" y="773723"/>
            <a:ext cx="914400" cy="5753685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60259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/>
      <p:bldP spid="5" grpId="0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 2.png"/>
          <p:cNvPicPr>
            <a:picLocks noChangeAspect="1"/>
          </p:cNvPicPr>
          <p:nvPr/>
        </p:nvPicPr>
        <p:blipFill>
          <a:blip r:embed="rId2">
            <a:lum bright="20000" contrast="30000"/>
          </a:blip>
          <a:srcRect l="13908" t="5017" r="14111" b="5034"/>
          <a:stretch>
            <a:fillRect/>
          </a:stretch>
        </p:blipFill>
        <p:spPr>
          <a:xfrm>
            <a:off x="0" y="15402"/>
            <a:ext cx="12191999" cy="6842597"/>
          </a:xfrm>
          <a:prstGeom prst="rect">
            <a:avLst/>
          </a:prstGeom>
        </p:spPr>
      </p:pic>
      <p:pic>
        <p:nvPicPr>
          <p:cNvPr id="3" name="Content Placeholder 7" descr="fdcghfjfgv.jpg"/>
          <p:cNvPicPr>
            <a:picLocks noChangeAspect="1"/>
          </p:cNvPicPr>
          <p:nvPr/>
        </p:nvPicPr>
        <p:blipFill>
          <a:blip r:embed="rId3">
            <a:lum bright="-10000" contrast="20000"/>
          </a:blip>
          <a:stretch>
            <a:fillRect/>
          </a:stretch>
        </p:blipFill>
        <p:spPr>
          <a:xfrm>
            <a:off x="1871004" y="844062"/>
            <a:ext cx="8444794" cy="505205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59743" y="4587988"/>
            <a:ext cx="801272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15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115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874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xit" presetSubtype="54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FC3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2192000" cy="68153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67618" y="2357297"/>
            <a:ext cx="972077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৬.১.১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পেশার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৬.১.২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পেশাজীবীর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Curved Down Ribbon 4"/>
          <p:cNvSpPr/>
          <p:nvPr/>
        </p:nvSpPr>
        <p:spPr>
          <a:xfrm>
            <a:off x="2188167" y="672692"/>
            <a:ext cx="7321594" cy="1363288"/>
          </a:xfrm>
          <a:prstGeom prst="ellipseRibbon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>
                <a:solidFill>
                  <a:srgbClr val="FF66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</a:p>
        </p:txBody>
      </p:sp>
    </p:spTree>
    <p:extLst>
      <p:ext uri="{BB962C8B-B14F-4D97-AF65-F5344CB8AC3E}">
        <p14:creationId xmlns:p14="http://schemas.microsoft.com/office/powerpoint/2010/main" xmlns="" val="3208099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FC3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2192000" cy="68153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 bright="20000" contras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1234" y="984739"/>
            <a:ext cx="3759969" cy="25413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lum bright="10000" contras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04" b="1383"/>
          <a:stretch>
            <a:fillRect/>
          </a:stretch>
        </p:blipFill>
        <p:spPr>
          <a:xfrm>
            <a:off x="8025502" y="834450"/>
            <a:ext cx="3419348" cy="23745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lum bright="10000" contras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94840" y="2481401"/>
            <a:ext cx="3302086" cy="27001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3F12381-FDDE-44F3-989D-2338A31460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39122" y="3280170"/>
            <a:ext cx="3419348" cy="25725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A close up of a person&#10;&#10;Description automatically generated">
            <a:extLst>
              <a:ext uri="{FF2B5EF4-FFF2-40B4-BE49-F238E27FC236}">
                <a16:creationId xmlns:a16="http://schemas.microsoft.com/office/drawing/2014/main" xmlns="" id="{57301AC8-7E01-490D-99D2-7D25AB3AADA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01" b="3485"/>
          <a:stretch>
            <a:fillRect/>
          </a:stretch>
        </p:blipFill>
        <p:spPr>
          <a:xfrm>
            <a:off x="890285" y="3573558"/>
            <a:ext cx="3746318" cy="23831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731120" y="564439"/>
            <a:ext cx="31749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ea typeface="PMingLiU" pitchFamily="18" charset="-120"/>
                <a:cs typeface="NikoshBAN" pitchFamily="2" charset="0"/>
              </a:rPr>
              <a:t>চল আমরা কিছু ছবি দেখি </a:t>
            </a:r>
            <a:endParaRPr lang="en-US" sz="5400" dirty="0">
              <a:latin typeface="NikoshBAN" pitchFamily="2" charset="0"/>
              <a:ea typeface="PMingLiU" pitchFamily="18" charset="-12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4571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FC3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2192000" cy="681536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0166" y="694713"/>
            <a:ext cx="1137900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পরিবার ও আশপাশের মানুষ কে কী কাজ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করে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তোমরা একজন একজন করে বলো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xmlns="" val="3697677592"/>
              </p:ext>
            </p:extLst>
          </p:nvPr>
        </p:nvGraphicFramePr>
        <p:xfrm>
          <a:off x="1856935" y="1171576"/>
          <a:ext cx="8201466" cy="53839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651635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A0F2A37-27D9-40EC-B962-19D3C17ACF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graphicEl>
                                              <a:dgm id="{EA0F2A37-27D9-40EC-B962-19D3C17ACF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8ADAEE7-1597-4DF2-AA22-10128EAE43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graphicEl>
                                              <a:dgm id="{18ADAEE7-1597-4DF2-AA22-10128EAE43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91D2AB1-7EB3-4038-9510-D910DBD205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graphicEl>
                                              <a:dgm id="{891D2AB1-7EB3-4038-9510-D910DBD205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F154F28-FBCB-479E-9529-D605E103B2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graphicEl>
                                              <a:dgm id="{AF154F28-FBCB-479E-9529-D605E103B2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1C232DD-DD32-4358-BE1D-D3813EBA01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graphicEl>
                                              <a:dgm id="{81C232DD-DD32-4358-BE1D-D3813EBA01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406F7C1-5B11-44AE-9081-A6E2695F1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graphicEl>
                                              <a:dgm id="{2406F7C1-5B11-44AE-9081-A6E2695F14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B740E35-6F43-4540-A914-83DD1505EA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graphicEl>
                                              <a:dgm id="{CB740E35-6F43-4540-A914-83DD1505EA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06D9831-BA1B-4562-A506-6DDF9463C6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>
                                            <p:graphicEl>
                                              <a:dgm id="{606D9831-BA1B-4562-A506-6DDF9463C6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990B41A-B3BD-4425-8B1A-B585D0BEF4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>
                                            <p:graphicEl>
                                              <a:dgm id="{5990B41A-B3BD-4425-8B1A-B585D0BEF4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BC73014-50BE-4862-8487-D10DF32D41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>
                                            <p:graphicEl>
                                              <a:dgm id="{1BC73014-50BE-4862-8487-D10DF32D41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73A1FDE-FD82-4216-AF9A-03622F53E1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>
                                            <p:graphicEl>
                                              <a:dgm id="{373A1FDE-FD82-4216-AF9A-03622F53E1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987AC83-60AF-46D8-A710-F6D37045A8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">
                                            <p:graphicEl>
                                              <a:dgm id="{3987AC83-60AF-46D8-A710-F6D37045A8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02942B2-2618-4BD2-87AA-4E3AE053CE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">
                                            <p:graphicEl>
                                              <a:dgm id="{702942B2-2618-4BD2-87AA-4E3AE053CE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Sub>
          <a:bldDgm bld="lvl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FC3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2192000" cy="68153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lum bright="10000" contras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836" y="1632092"/>
            <a:ext cx="9306563" cy="459977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449427" y="590844"/>
            <a:ext cx="9307008" cy="1200329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 দেখে এদের পেশার নাম বল 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2240" y="1646590"/>
            <a:ext cx="9319071" cy="450892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0" name="Picture 9" descr="tat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9586" y="1625097"/>
            <a:ext cx="9345474" cy="459327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2" name="Picture 11" descr="dorrji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1794" y="1616271"/>
            <a:ext cx="9270402" cy="457554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3" name="Picture 12" descr="kumar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3750" y="1631753"/>
            <a:ext cx="9324226" cy="45484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33378" y="1675484"/>
            <a:ext cx="9242474" cy="450023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607013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8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FC3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2192000" cy="681536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47446" y="773734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আমাদের আজকের পাঠঃ সমাজের বিভিন্ন পেশা (যারা উৎপাদন করেন)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2659" y="2189466"/>
            <a:ext cx="5325260" cy="3315773"/>
          </a:xfrm>
          <a:prstGeom prst="rect">
            <a:avLst/>
          </a:prstGeom>
        </p:spPr>
      </p:pic>
      <p:pic>
        <p:nvPicPr>
          <p:cNvPr id="4" name="Picture 3" descr="pu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8259" y="2236779"/>
            <a:ext cx="4955123" cy="319336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03225" y="5382632"/>
            <a:ext cx="132760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কৃষক</a:t>
            </a:r>
            <a:endParaRPr lang="en-US" sz="5400" b="1" dirty="0"/>
          </a:p>
        </p:txBody>
      </p:sp>
      <p:sp>
        <p:nvSpPr>
          <p:cNvPr id="6" name="Rectangle 5"/>
          <p:cNvSpPr/>
          <p:nvPr/>
        </p:nvSpPr>
        <p:spPr>
          <a:xfrm>
            <a:off x="8284816" y="5509241"/>
            <a:ext cx="135165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জেলে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xmlns="" val="2831542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FC3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2192000" cy="68153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53353" y="1659989"/>
            <a:ext cx="2055131" cy="17021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940761" y="5180922"/>
            <a:ext cx="880070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সমাজে নানা ধরনের কাজ আছে। মানুষ যে কাজের মাধ্যমে অর্থ উর্পাজন করে তাকে পেশা বলে।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89152" y="460762"/>
            <a:ext cx="77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তোমরা কী জান এসব কাজ করে কি পাওয়া যায়?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78437" y="3414018"/>
            <a:ext cx="1406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off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0249" y="2743201"/>
            <a:ext cx="2523905" cy="168812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lum bright="10000" contras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04" b="1383"/>
          <a:stretch>
            <a:fillRect/>
          </a:stretch>
        </p:blipFill>
        <p:spPr>
          <a:xfrm>
            <a:off x="6914155" y="1181686"/>
            <a:ext cx="2612760" cy="196947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lum bright="20000" contras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8853" y="1088651"/>
            <a:ext cx="2794502" cy="188878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 descr="A close up of a person&#10;&#10;Description automatically generated">
            <a:extLst>
              <a:ext uri="{FF2B5EF4-FFF2-40B4-BE49-F238E27FC236}">
                <a16:creationId xmlns:a16="http://schemas.microsoft.com/office/drawing/2014/main" xmlns="" id="{57301AC8-7E01-490D-99D2-7D25AB3AADA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01" b="3485"/>
          <a:stretch>
            <a:fillRect/>
          </a:stretch>
        </p:blipFill>
        <p:spPr>
          <a:xfrm>
            <a:off x="440119" y="2631024"/>
            <a:ext cx="2741671" cy="17440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2613EDF3-5207-F748-A7D0-0A9F0F9D15A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07324" y="3386795"/>
            <a:ext cx="2438400" cy="196947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101880AF-338A-AA4A-BA04-8708BBE8C1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13560" y="3573195"/>
            <a:ext cx="2585427" cy="17326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209661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FC3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2192000" cy="68153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0313" y="844063"/>
            <a:ext cx="3593796" cy="23915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00666" y="5087389"/>
            <a:ext cx="90077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পেশাজীবীরা বিভিন্ন কাজের সাথে জড়িত, কেউ ফসল উৎপাদন </a:t>
            </a:r>
            <a:r>
              <a:rPr lang="bn-IN" sz="4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কেউ অন্যদের সেবা দান করেন।</a:t>
            </a:r>
            <a:endParaRPr lang="en-US" sz="4200" dirty="0">
              <a:solidFill>
                <a:srgbClr val="C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9817F5A-1CAB-CD48-AEFF-29422DCB46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05554" y="858131"/>
            <a:ext cx="3172354" cy="23774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4BCC2ED-47F3-CB4A-ACF2-89BDD5E5AA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91976" y="905119"/>
            <a:ext cx="3262434" cy="23253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AB4B19B-F5FC-DC4F-83D3-46E72FEE5B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6611" y="3270170"/>
            <a:ext cx="3197075" cy="17654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D9DDE7A-AAA6-9E44-B544-3F173DA0D3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49231" y="3263705"/>
            <a:ext cx="3306846" cy="1730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99583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970</TotalTime>
  <Words>365</Words>
  <Application>Microsoft Office PowerPoint</Application>
  <PresentationFormat>Custom</PresentationFormat>
  <Paragraphs>64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আজকের পাঠে সকলকে স্বাগতম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BBGPS</cp:lastModifiedBy>
  <cp:revision>150</cp:revision>
  <dcterms:created xsi:type="dcterms:W3CDTF">2018-02-20T12:41:41Z</dcterms:created>
  <dcterms:modified xsi:type="dcterms:W3CDTF">2020-03-13T04:28:54Z</dcterms:modified>
</cp:coreProperties>
</file>