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76" r:id="rId2"/>
    <p:sldId id="289" r:id="rId3"/>
    <p:sldId id="279" r:id="rId4"/>
    <p:sldId id="280" r:id="rId5"/>
    <p:sldId id="256" r:id="rId6"/>
    <p:sldId id="257" r:id="rId7"/>
    <p:sldId id="275" r:id="rId8"/>
    <p:sldId id="283" r:id="rId9"/>
    <p:sldId id="288" r:id="rId10"/>
    <p:sldId id="284" r:id="rId11"/>
    <p:sldId id="290" r:id="rId12"/>
    <p:sldId id="285" r:id="rId13"/>
    <p:sldId id="286" r:id="rId14"/>
    <p:sldId id="291" r:id="rId15"/>
    <p:sldId id="258" r:id="rId16"/>
    <p:sldId id="259" r:id="rId17"/>
    <p:sldId id="260" r:id="rId18"/>
    <p:sldId id="261" r:id="rId19"/>
    <p:sldId id="262" r:id="rId20"/>
    <p:sldId id="263" r:id="rId21"/>
    <p:sldId id="265" r:id="rId22"/>
    <p:sldId id="264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C735-8D3B-4820-9DEE-6050CB613F2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5018-D7DA-4CF1-AB47-FBC337F0E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45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5018-D7DA-4CF1-AB47-FBC337F0EF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5018-D7DA-4CF1-AB47-FBC337F0EF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42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9BC068-3417-4EA6-84DF-A28EE9B205E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1143000"/>
            <a:ext cx="7924800" cy="5257800"/>
            <a:chOff x="381000" y="1371600"/>
            <a:chExt cx="7924800" cy="4267200"/>
          </a:xfrm>
        </p:grpSpPr>
        <p:pic>
          <p:nvPicPr>
            <p:cNvPr id="4" name="Picture 3" descr="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371600"/>
              <a:ext cx="7543799" cy="4267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19200" y="2608470"/>
              <a:ext cx="7086600" cy="82430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i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b="1" i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i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3058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মাধ্যম ভিত্তিক নার্সারি</a:t>
            </a:r>
            <a:endParaRPr lang="en-US" sz="4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81000"/>
            <a:ext cx="38862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1371599" y="5558101"/>
            <a:ext cx="5659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8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স্থায়ীত্ব </a:t>
            </a:r>
            <a:r>
              <a:rPr lang="bn-BD" sz="48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ভিত্তিক  নার্সারি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Picture 3" descr="gree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4119562" cy="5562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v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3805563" cy="3962400"/>
          </a:xfrm>
          <a:prstGeom prst="rect">
            <a:avLst/>
          </a:prstGeom>
        </p:spPr>
      </p:pic>
      <p:pic>
        <p:nvPicPr>
          <p:cNvPr id="4" name="Picture 3" descr="b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191000" cy="3795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৩। অর্থনৈতিক ভিত্তিতে নার্সারি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549754" cy="3233737"/>
          </a:xfrm>
          <a:prstGeom prst="rect">
            <a:avLst/>
          </a:prstGeom>
        </p:spPr>
      </p:pic>
      <p:pic>
        <p:nvPicPr>
          <p:cNvPr id="3" name="Picture 2" descr="b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781425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724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 ব্যবহারিক ভিত্তিতে নার্সারি</a:t>
            </a:r>
            <a:r>
              <a:rPr lang="bn-BD" b="1" i="1" dirty="0" smtClean="0">
                <a:solidFill>
                  <a:srgbClr val="002060"/>
                </a:solidFill>
              </a:rPr>
              <a:t> 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4243"/>
            <a:ext cx="3886200" cy="3096157"/>
          </a:xfrm>
          <a:prstGeom prst="rect">
            <a:avLst/>
          </a:prstGeom>
        </p:spPr>
      </p:pic>
      <p:pic>
        <p:nvPicPr>
          <p:cNvPr id="3" name="Picture 2" descr="bv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4038600" cy="2951676"/>
          </a:xfrm>
          <a:prstGeom prst="rect">
            <a:avLst/>
          </a:prstGeom>
        </p:spPr>
      </p:pic>
      <p:pic>
        <p:nvPicPr>
          <p:cNvPr id="4" name="Picture 3" descr="bv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76600"/>
            <a:ext cx="8305800" cy="3122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733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 নার্সারির প্রয়োজনীয়তা </a:t>
            </a:r>
            <a:endParaRPr lang="en-US" sz="6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1917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2788"/>
            <a:ext cx="6858001" cy="404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191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বিতরণে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629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3441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0"/>
            <a:ext cx="7239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115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38200"/>
            <a:ext cx="7010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1917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239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পরিচিতি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116388" cy="762000"/>
          </a:xfrm>
        </p:spPr>
        <p:txBody>
          <a:bodyPr/>
          <a:lstStyle/>
          <a:p>
            <a:pPr algn="ctr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19600" y="1676400"/>
            <a:ext cx="4571999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শফিয়ার রহমান </a:t>
            </a:r>
          </a:p>
          <a:p>
            <a:pPr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কালেক্টরেট কলেজিয়েট স্কুল,লালমনিরহাট ।</a:t>
            </a:r>
          </a:p>
          <a:p>
            <a:pPr>
              <a:buNone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০১৭৬৭১৮০৬৮৭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নবম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পরিচ্ছেদঃ তৃতীয়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১৪-০৩-২০২০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r>
              <a:rPr lang="bn-BD" sz="3200" dirty="0" smtClean="0"/>
              <a:t>  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allAtOnce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"/>
            <a:ext cx="9144000" cy="6860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:….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9132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ঔষধী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বৃক্ষায়ন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9200" y="1524000"/>
            <a:ext cx="7038975" cy="3124200"/>
            <a:chOff x="1219200" y="1524000"/>
            <a:chExt cx="7038975" cy="3124200"/>
          </a:xfrm>
        </p:grpSpPr>
        <p:pic>
          <p:nvPicPr>
            <p:cNvPr id="1026" name="Picture 2" descr="D:\New folder\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600200"/>
              <a:ext cx="2847975" cy="2971800"/>
            </a:xfrm>
            <a:prstGeom prst="rect">
              <a:avLst/>
            </a:prstGeom>
            <a:noFill/>
          </p:spPr>
        </p:pic>
        <p:pic>
          <p:nvPicPr>
            <p:cNvPr id="1027" name="Picture 3" descr="D:\New folder\8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1600200"/>
              <a:ext cx="2057400" cy="3048000"/>
            </a:xfrm>
            <a:prstGeom prst="rect">
              <a:avLst/>
            </a:prstGeom>
            <a:noFill/>
          </p:spPr>
        </p:pic>
        <p:pic>
          <p:nvPicPr>
            <p:cNvPr id="1028" name="Picture 4" descr="D:\New folder\1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1524000"/>
              <a:ext cx="1905000" cy="3124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1155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086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11558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0668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95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781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572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বেষ্টনী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38200"/>
            <a:ext cx="6172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685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30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0"/>
            <a:ext cx="61722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7105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:-১০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10154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716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বন নার্সারি কত প্রকার ও কি কি?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 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801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7901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ঔষধী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বৃ্ক্ষের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447800"/>
            <a:ext cx="7038975" cy="3124200"/>
            <a:chOff x="1219200" y="1524000"/>
            <a:chExt cx="7038975" cy="3124200"/>
          </a:xfrm>
        </p:grpSpPr>
        <p:pic>
          <p:nvPicPr>
            <p:cNvPr id="7" name="Picture 2" descr="D:\New folder\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600200"/>
              <a:ext cx="2847975" cy="2971800"/>
            </a:xfrm>
            <a:prstGeom prst="rect">
              <a:avLst/>
            </a:prstGeom>
            <a:noFill/>
          </p:spPr>
        </p:pic>
        <p:pic>
          <p:nvPicPr>
            <p:cNvPr id="8" name="Picture 3" descr="D:\New folder\8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1600200"/>
              <a:ext cx="2057400" cy="3048000"/>
            </a:xfrm>
            <a:prstGeom prst="rect">
              <a:avLst/>
            </a:prstGeom>
            <a:noFill/>
          </p:spPr>
        </p:pic>
        <p:pic>
          <p:nvPicPr>
            <p:cNvPr id="9" name="Picture 4" descr="D:\New folder\1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1524000"/>
              <a:ext cx="1905000" cy="3124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4676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9685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59509" y="1447800"/>
            <a:ext cx="7322491" cy="4600575"/>
            <a:chOff x="1066800" y="1447800"/>
            <a:chExt cx="7322491" cy="4600575"/>
          </a:xfrm>
        </p:grpSpPr>
        <p:pic>
          <p:nvPicPr>
            <p:cNvPr id="5" name="Picture 4" descr="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5" y="1479550"/>
              <a:ext cx="3381375" cy="2254250"/>
            </a:xfrm>
            <a:prstGeom prst="rect">
              <a:avLst/>
            </a:prstGeom>
          </p:spPr>
        </p:pic>
        <p:pic>
          <p:nvPicPr>
            <p:cNvPr id="7" name="Picture 6" descr="1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447800"/>
              <a:ext cx="3817291" cy="2286000"/>
            </a:xfrm>
            <a:prstGeom prst="rect">
              <a:avLst/>
            </a:prstGeom>
          </p:spPr>
        </p:pic>
        <p:pic>
          <p:nvPicPr>
            <p:cNvPr id="8" name="Picture 7" descr="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3733800"/>
              <a:ext cx="7082046" cy="2314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0" y="619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8534400" cy="640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1200" y="35052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524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76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62200"/>
            <a:ext cx="617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ধরন বা শ্রেনিকরন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বন নার্সারির প্রয়োজনীয়তা ব্যাখ্যা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মুল্যায়ন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558605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13598"/>
            <a:ext cx="7086600" cy="358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9392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দ্ভিদের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:-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1219200"/>
            <a:ext cx="1676400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066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শাল  ২। সেগুন  ৩।মেহগনি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2438400"/>
            <a:ext cx="1828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362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আম ২।জাম ৩।কাঠাল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304800" y="4038600"/>
            <a:ext cx="2133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ঔষধি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114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হরতকি ২। আমলকি ৩।বহেরা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/>
      <p:bldP spid="4" grpId="0" build="allAtOnce" animBg="1"/>
      <p:bldP spid="5" grpId="0" build="p"/>
      <p:bldP spid="6" grpId="0" build="allAtOnce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 নার্সারির প্রকারভেদ </a:t>
            </a:r>
            <a:endParaRPr lang="en-US" sz="6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6939643" cy="3886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379</Words>
  <Application>Microsoft Office PowerPoint</Application>
  <PresentationFormat>On-screen Show (4:3)</PresentationFormat>
  <Paragraphs>65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Slide 1</vt:lpstr>
      <vt:lpstr> পরিচিতি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mushfiqur</dc:creator>
  <cp:lastModifiedBy>bcl</cp:lastModifiedBy>
  <cp:revision>89</cp:revision>
  <dcterms:created xsi:type="dcterms:W3CDTF">2015-10-29T18:08:30Z</dcterms:created>
  <dcterms:modified xsi:type="dcterms:W3CDTF">2020-03-13T15:41:45Z</dcterms:modified>
</cp:coreProperties>
</file>