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86" r:id="rId4"/>
    <p:sldId id="256" r:id="rId5"/>
    <p:sldId id="257" r:id="rId6"/>
    <p:sldId id="258" r:id="rId7"/>
    <p:sldId id="281" r:id="rId8"/>
    <p:sldId id="259" r:id="rId9"/>
    <p:sldId id="260" r:id="rId10"/>
    <p:sldId id="261" r:id="rId11"/>
    <p:sldId id="262" r:id="rId12"/>
    <p:sldId id="263" r:id="rId13"/>
    <p:sldId id="264" r:id="rId14"/>
    <p:sldId id="282" r:id="rId15"/>
    <p:sldId id="265" r:id="rId16"/>
    <p:sldId id="266" r:id="rId17"/>
    <p:sldId id="267" r:id="rId18"/>
    <p:sldId id="268" r:id="rId19"/>
    <p:sldId id="269" r:id="rId20"/>
    <p:sldId id="270" r:id="rId21"/>
    <p:sldId id="283" r:id="rId22"/>
    <p:sldId id="271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FA6-A508-4469-8DF2-54DCBCCC3653}" type="datetimeFigureOut">
              <a:rPr lang="en-US" smtClean="0"/>
              <a:t>29-Sep-18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C372-DC4F-492F-9FE6-87BC79B2F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FA6-A508-4469-8DF2-54DCBCCC3653}" type="datetimeFigureOut">
              <a:rPr lang="en-US" smtClean="0"/>
              <a:t>29-Sep-18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C372-DC4F-492F-9FE6-87BC79B2F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4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FA6-A508-4469-8DF2-54DCBCCC3653}" type="datetimeFigureOut">
              <a:rPr lang="en-US" smtClean="0"/>
              <a:t>29-Sep-18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C372-DC4F-492F-9FE6-87BC79B2F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2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FA6-A508-4469-8DF2-54DCBCCC3653}" type="datetimeFigureOut">
              <a:rPr lang="en-US" smtClean="0"/>
              <a:t>29-Sep-18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C372-DC4F-492F-9FE6-87BC79B2F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0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FA6-A508-4469-8DF2-54DCBCCC3653}" type="datetimeFigureOut">
              <a:rPr lang="en-US" smtClean="0"/>
              <a:t>29-Sep-18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C372-DC4F-492F-9FE6-87BC79B2F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6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FA6-A508-4469-8DF2-54DCBCCC3653}" type="datetimeFigureOut">
              <a:rPr lang="en-US" smtClean="0"/>
              <a:t>29-Sep-18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C372-DC4F-492F-9FE6-87BC79B2F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7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FA6-A508-4469-8DF2-54DCBCCC3653}" type="datetimeFigureOut">
              <a:rPr lang="en-US" smtClean="0"/>
              <a:t>29-Sep-18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C372-DC4F-492F-9FE6-87BC79B2F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FA6-A508-4469-8DF2-54DCBCCC3653}" type="datetimeFigureOut">
              <a:rPr lang="en-US" smtClean="0"/>
              <a:t>29-Sep-18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C372-DC4F-492F-9FE6-87BC79B2F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4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FA6-A508-4469-8DF2-54DCBCCC3653}" type="datetimeFigureOut">
              <a:rPr lang="en-US" smtClean="0"/>
              <a:t>29-Sep-18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C372-DC4F-492F-9FE6-87BC79B2F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2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FA6-A508-4469-8DF2-54DCBCCC3653}" type="datetimeFigureOut">
              <a:rPr lang="en-US" smtClean="0"/>
              <a:t>29-Sep-18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C372-DC4F-492F-9FE6-87BC79B2F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8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FA6-A508-4469-8DF2-54DCBCCC3653}" type="datetimeFigureOut">
              <a:rPr lang="en-US" smtClean="0"/>
              <a:t>29-Sep-18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C372-DC4F-492F-9FE6-87BC79B2F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2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FDFA6-A508-4469-8DF2-54DCBCCC3653}" type="datetimeFigureOut">
              <a:rPr lang="en-US" smtClean="0"/>
              <a:t>29-Sep-18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C372-DC4F-492F-9FE6-87BC79B2F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8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</a:p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7" y="2332088"/>
            <a:ext cx="5484949" cy="365053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6" y="2369253"/>
            <a:ext cx="5814924" cy="3628136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23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48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গড়ে উঠার প্রাকৃতিক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018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গভীরতা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79" y="937816"/>
            <a:ext cx="8874443" cy="498236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152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48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গড়ে উঠার প্রাকৃতিক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018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 পশ্চাৎভূমি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57" y="1006777"/>
            <a:ext cx="8390382" cy="489823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049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48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গড়ে উঠার প্রাকৃতিক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018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সমভূমি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74" y="1005409"/>
            <a:ext cx="6803231" cy="484718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50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48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গড়ে উঠার প্রাকৃতিক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018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অনুকুল জলবায়ু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" y="1535066"/>
            <a:ext cx="6082242" cy="405680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00" y="1587550"/>
            <a:ext cx="5466355" cy="401987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228600" y="1613647"/>
            <a:ext cx="6037729" cy="40341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01706" y="1564341"/>
            <a:ext cx="6055659" cy="40834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535271" y="1595717"/>
            <a:ext cx="5414683" cy="39848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08376" y="1546411"/>
            <a:ext cx="5513295" cy="40475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6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34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459" y="3530219"/>
            <a:ext cx="461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গড়ে উঠার যে কোন দুইটি প্রাকৃতিক পরিবেশ ব্যাখ্যা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9666" y="1595363"/>
            <a:ext cx="6617218" cy="4649107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90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48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গড়ে উঠার সাংকৃতিক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018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 পরিবহন ও যোগাযোগ ব্যবস্থা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" b="7176"/>
          <a:stretch/>
        </p:blipFill>
        <p:spPr>
          <a:xfrm>
            <a:off x="1809750" y="968188"/>
            <a:ext cx="8572500" cy="490817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5087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48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গড়ে উঠার সাংকৃতিক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018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 জনসংখ্যা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982503"/>
            <a:ext cx="7334250" cy="489299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8611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48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গড়ে উঠার সাংকৃতিক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018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57" y="880767"/>
            <a:ext cx="8620887" cy="509646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4769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48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গড়ে উঠার সাংকৃতিক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018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30" y="982883"/>
            <a:ext cx="7527738" cy="494602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806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48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গড়ে উঠার সাংকৃতিক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018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পানীয় জল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9" y="1515015"/>
            <a:ext cx="5790545" cy="425827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53" y="1519518"/>
            <a:ext cx="5715000" cy="420861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936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9" y="272955"/>
            <a:ext cx="431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231" y="3441511"/>
            <a:ext cx="4788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মোহাঃ জহুরুল ইসলাম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প্রভাষক- ভূগোল বিভাগ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নুরুজ্জামান বিশ্বাস কলেজ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আল্লারদর্গা, দৌলতপুর, কুষ্টিয়া।</a:t>
            </a: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mail-jahuruldpur@gmail.com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০১৭১৮-৭৩২৩৮২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8932" y="250210"/>
            <a:ext cx="431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117306" y="1815152"/>
            <a:ext cx="4312693" cy="4353636"/>
            <a:chOff x="7117306" y="1815152"/>
            <a:chExt cx="4312693" cy="4353636"/>
          </a:xfrm>
        </p:grpSpPr>
        <p:sp>
          <p:nvSpPr>
            <p:cNvPr id="5" name="Rectangle 4"/>
            <p:cNvSpPr/>
            <p:nvPr/>
          </p:nvSpPr>
          <p:spPr>
            <a:xfrm>
              <a:off x="7574507" y="1815152"/>
              <a:ext cx="3370997" cy="435363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17306" y="2094932"/>
              <a:ext cx="43126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ভূগোল প্রথম ও দ্বিতীয় পত্র </a:t>
              </a:r>
            </a:p>
            <a:p>
              <a:pPr algn="ctr"/>
              <a:r>
                <a:rPr lang="bn-BD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একাদশ ও দ্বাদশ শ্রেণি </a:t>
              </a:r>
              <a:endPara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011235" y="3289110"/>
              <a:ext cx="2634017" cy="278414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48" y="820985"/>
            <a:ext cx="2677546" cy="2677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0"/>
            <a:ext cx="12192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48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গড়ে উঠার সাংকৃতিক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018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 নীতি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12" y="893445"/>
            <a:ext cx="8113776" cy="5071110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6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34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53" y="3395748"/>
            <a:ext cx="461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গড়ে উঠার যে কোন দুইটি সাংকৃতিক পরিবেশ ব্যাখ্যা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98" y="1887183"/>
            <a:ext cx="7273636" cy="39831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689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036" y="2344270"/>
            <a:ext cx="103138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নদী বন্দর বলতে কী বুঝ?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সমুদ্র বন্দর বলতে কী বুঝ?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সাংকৃতিক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6894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3990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 পেতে উপরের মৌখিক মূল্যায়ন লেখার উপর ক্লিক কর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342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776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গড়ে উঠার অনুকুল পরিবেশগুলোর একটি তালিকা করে আনবে।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52" y="1709556"/>
            <a:ext cx="6600825" cy="370903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3" y="1603214"/>
            <a:ext cx="5071110" cy="386672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196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7" y="966972"/>
            <a:ext cx="11541538" cy="45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045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কি দেখলে?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9897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বিভিন্ন ধরণের পণ্যের বানিজ্য হতে দেখলাম।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0165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আলোচনার বিষয় কি হতে পারে?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088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আলোচনার বিষয়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1095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 ও জলপথ পণ্যদ্রব্য আমদানি ও রপ্তানি করার জন্য নদীর তীরে বা সমুদ্রের উপকুলে যে বানিজ্য কেন্দ্র গড়ে উঠে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তাকে বন্দর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319100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 ও জলপথ পণ্যদ্রব্য আমদানি ও রপ্তানি করার জন্য নদীর তীরে বা সমুদ্রের উপকুলে যে বানিজ্য কেন্দ্র গড়ে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উঠলে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836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ক্লাসের শুরুতেই এসো একটি ভিডিও দেখা যাক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965930"/>
              </p:ext>
            </p:extLst>
          </p:nvPr>
        </p:nvGraphicFramePr>
        <p:xfrm>
          <a:off x="4870028" y="1078968"/>
          <a:ext cx="2156108" cy="1819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0028" y="1078968"/>
                        <a:ext cx="2156108" cy="181921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6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3712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 শেষে শিক্ষার্থীরা..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695" y="3097307"/>
            <a:ext cx="10703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652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481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164" y="1954307"/>
            <a:ext cx="33886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</a:p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সমুদ্র বন্দর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1" y="1177738"/>
            <a:ext cx="4343400" cy="246825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316" y="3871485"/>
            <a:ext cx="4386245" cy="2798255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06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48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 ও সমুদ্র বন্দর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294" y="770966"/>
            <a:ext cx="10246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স্থলপথ ও জলপথ পণ্যদ্রব্য আমদানি ও রপ্তানি করার জন্য নদীর তীরে বা সমুদ্রের উপকুলে যে বানিজ্য কেন্দ্র গড়ে উঠে তাকে বন্দর বলে। বন্দর দুই প্রকার। যথা: ১) নদী বন্দর ও ২) সমুদ্র বন্দর। </a:t>
            </a: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1635" y="4965557"/>
            <a:ext cx="6521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 বন্দর: সমুদ্রের তীরে গড়ে উঠা বন্দরকে সমুদ্র বন্দর বলে।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587" y="3244334"/>
            <a:ext cx="6266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বন্দর: নদীর তীরে বিশেষ কোন বন্দর গড়ে উঠলে তাকে নদী বন্দর বলে।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02" y="2240344"/>
            <a:ext cx="3204916" cy="2133047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47572"/>
            <a:ext cx="3226605" cy="2080388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31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29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490" y="3516571"/>
            <a:ext cx="369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বলতে কী বুঝ?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48" y="1004481"/>
            <a:ext cx="5534008" cy="5558717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422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48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গড়ে উঠার প্রাকৃতিক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018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পোতাশ্রয়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51" y="842428"/>
            <a:ext cx="6927273" cy="506556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1417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48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 গড়ে উঠার প্রাকৃতিক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018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 উপকুলরেখা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94" y="1159419"/>
            <a:ext cx="7557025" cy="473052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294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427</Words>
  <Application>Microsoft Office PowerPoint</Application>
  <PresentationFormat>Widescreen</PresentationFormat>
  <Paragraphs>71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AC</cp:lastModifiedBy>
  <cp:revision>27</cp:revision>
  <dcterms:created xsi:type="dcterms:W3CDTF">2018-08-02T14:14:55Z</dcterms:created>
  <dcterms:modified xsi:type="dcterms:W3CDTF">2018-09-29T14:10:30Z</dcterms:modified>
</cp:coreProperties>
</file>