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2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83" r:id="rId18"/>
    <p:sldId id="281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4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8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7AA56-8598-42D2-993D-869ABF6E0C91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D00B-65CB-4D5D-9080-1E7AD54B5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2" y="443991"/>
            <a:ext cx="10813143" cy="61972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own Ribbon 2"/>
          <p:cNvSpPr/>
          <p:nvPr/>
        </p:nvSpPr>
        <p:spPr>
          <a:xfrm>
            <a:off x="0" y="-38585"/>
            <a:ext cx="12075886" cy="1315844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" y="1828800"/>
            <a:ext cx="4672445" cy="299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1828800"/>
            <a:ext cx="4641272" cy="299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67891" y="526474"/>
            <a:ext cx="6525491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966" y="5167746"/>
            <a:ext cx="10609334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ও গাড়ীতে জিপিএস এর ব্যবহার করা হচ্ছে ।জিপিএস এর পূর্ণরুপ হচ্ছে-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 Positioning System.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1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963" y="286329"/>
            <a:ext cx="3976254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46" y="1648691"/>
            <a:ext cx="7965708" cy="34220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61121" y="5243295"/>
            <a:ext cx="9753622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কী? এর দ্বারা মানুষের কী ক্ষতি হতে পারে তা খাতায় লেখ?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49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7" y="1315744"/>
            <a:ext cx="4795404" cy="3716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9" y="1315744"/>
            <a:ext cx="5533157" cy="3716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039187" y="251753"/>
            <a:ext cx="4113627" cy="70788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509487"/>
            <a:ext cx="80772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ই-মেইল পাঠানো হচ্ছে।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177636"/>
            <a:ext cx="5944480" cy="340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177636"/>
            <a:ext cx="5084618" cy="340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79618" y="277091"/>
            <a:ext cx="583276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546" y="5029200"/>
            <a:ext cx="11152909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ভিডিও কনফারেন্সিং ও ইউটিউব এর ব্যবহার করা হচ্ছে।ব্যান্ডউইডথ বেড়ে যাওয়ায় যার সাথে কথা বলছি তাকে দেখাও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13" y="1159885"/>
            <a:ext cx="3381375" cy="2054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628" b="19173"/>
          <a:stretch/>
        </p:blipFill>
        <p:spPr>
          <a:xfrm>
            <a:off x="5118861" y="1159886"/>
            <a:ext cx="5510214" cy="4118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27" y="3663661"/>
            <a:ext cx="3283961" cy="1614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151909" y="277091"/>
            <a:ext cx="588818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310" y="5727988"/>
            <a:ext cx="10917381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ঘরে বসে প্রায় সব বইই ই-বুক আকারে পড়া যায়।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1" y="1383723"/>
            <a:ext cx="5702011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69" y="1383723"/>
            <a:ext cx="5081476" cy="3314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477490" y="277091"/>
            <a:ext cx="566651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 anchor="ctr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5095175"/>
            <a:ext cx="11790218" cy="1200329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মাধ্যমে ব্যবহার হয় সামাজিক যোগাযোগের বিভিন্ন সাইট।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 একজন আরেকজনের সাথে ভাব বিনিময়,ছবি-ভিডিও বিনিময় করে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507" y="4930928"/>
            <a:ext cx="10081491" cy="132343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টের মাধ্যমে যেসকল কাজ করা যায় তার একটি তালিকা তৈরী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6" y="151108"/>
            <a:ext cx="6490182" cy="4678222"/>
          </a:xfrm>
          <a:prstGeom prst="ellipse">
            <a:avLst/>
          </a:prstGeom>
          <a:ln w="31750">
            <a:solidFill>
              <a:sysClr val="windowText" lastClr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55744" y="808867"/>
            <a:ext cx="3178305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79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182912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ইন্টারনেট কত সালে শুরু হয়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ইন্টারনেটকে শব্দগতভাবে কী বলা যায়-  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১৯৫৯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১৯৬৯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১৯৭৯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১৯৮৯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4793" y="3352800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Internet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2837" y="4644945"/>
            <a:ext cx="57565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Interconnection Network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038" y="3966195"/>
            <a:ext cx="539976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Interconnected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338957"/>
            <a:ext cx="439280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Intercom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3017430" y="231830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6253311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960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535784" y="4683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138281" y="53943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1944" y="61687"/>
            <a:ext cx="6128112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ea typeface="Calibri"/>
                <a:cs typeface="NikoshBAN"/>
              </a:rPr>
              <a:t>মূল্যায়ন </a:t>
            </a:r>
            <a:endParaRPr lang="en-US" sz="6600" b="1" dirty="0">
              <a:solidFill>
                <a:srgbClr val="FF0000"/>
              </a:solidFill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7279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917" y="1367323"/>
            <a:ext cx="8382000" cy="36625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ea typeface="Calibri"/>
                <a:cs typeface="NikoshBAN"/>
              </a:rPr>
              <a:t>৩।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খবরের কাগজকে কি বলা হয়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 smtClean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ea typeface="Calibri"/>
                <a:cs typeface="NikoshBAN"/>
              </a:rPr>
              <a:t>		</a:t>
            </a:r>
            <a:endParaRPr lang="en-US" sz="4000" dirty="0" smtClean="0">
              <a:ea typeface="Calibri"/>
              <a:cs typeface="Vrinda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 </a:t>
            </a:r>
          </a:p>
          <a:p>
            <a:r>
              <a:rPr lang="bn-BD" sz="4000" dirty="0" smtClean="0">
                <a:cs typeface="NikoshBAN"/>
              </a:rPr>
              <a:t>৪।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অবদান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dirty="0">
                <a:ea typeface="Calibri"/>
                <a:cs typeface="NikoshBAN"/>
              </a:rPr>
              <a:t>						  </a:t>
            </a:r>
            <a:endParaRPr lang="en-US" sz="4000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929" y="1901613"/>
            <a:ext cx="3460579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3833" y="1850580"/>
            <a:ext cx="3861348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766" y="2512794"/>
            <a:ext cx="4367723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ই-পত্রিকা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43153" y="2612580"/>
            <a:ext cx="3200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799" y="4267200"/>
            <a:ext cx="3410857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  খ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0907" y="51054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2363" y="5029200"/>
            <a:ext cx="2857506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ওয়াইম্যাক্স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2835" y="4267200"/>
            <a:ext cx="2871851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ইলেকট্রনিক্স</a:t>
            </a:r>
            <a:r>
              <a:rPr lang="bn-BD" sz="40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dirty="0"/>
          </a:p>
        </p:txBody>
      </p:sp>
      <p:sp>
        <p:nvSpPr>
          <p:cNvPr id="12" name="L-Shape 11"/>
          <p:cNvSpPr/>
          <p:nvPr/>
        </p:nvSpPr>
        <p:spPr>
          <a:xfrm rot="19213881">
            <a:off x="8410389" y="1891838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3324849" y="196300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6343642" y="437559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426723" y="258899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624507" y="26597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87486" y="508907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455744" y="430711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634327" y="5143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131127" y="354283"/>
            <a:ext cx="5001491" cy="1413164"/>
          </a:xfrm>
          <a:prstGeom prst="irregularSeal2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909" y="5106381"/>
            <a:ext cx="958734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ছাত্রজীবনে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সুবিধা ও অসুবিধা সর্ম্পকিত  ৩টি করে বাক্য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12" y="2024706"/>
            <a:ext cx="7717222" cy="27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829" y="1161131"/>
            <a:ext cx="397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829" y="3904308"/>
            <a:ext cx="32076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জাহেদুল ইসলাম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খাশবিয়ারা দাখিল মাদরাসা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ভূয়াপুর,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টাংগাইল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মোবাইলঃ ০১৯৯৭-৫৮৬১৮৮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78052" y="1320809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৮ম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৪৪ </a:t>
            </a:r>
          </a:p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</a:p>
          <a:p>
            <a:pPr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১৩/০৩/২০২০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22" y="1783410"/>
            <a:ext cx="1981200" cy="2032000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682175" y="107934"/>
            <a:ext cx="10508342" cy="14097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2" y="1612906"/>
            <a:ext cx="3265714" cy="4410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825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5440" y="3239895"/>
            <a:ext cx="4368843" cy="186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AU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0" y="863592"/>
            <a:ext cx="5911830" cy="50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2" y="1661678"/>
            <a:ext cx="4932218" cy="3616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85" y="1661679"/>
            <a:ext cx="5123104" cy="361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653807" y="174178"/>
            <a:ext cx="10972135" cy="14097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6" y="1718827"/>
            <a:ext cx="5334000" cy="3795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6" y="1718827"/>
            <a:ext cx="5252845" cy="3795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Down Arrow Callout 4"/>
          <p:cNvSpPr/>
          <p:nvPr/>
        </p:nvSpPr>
        <p:spPr>
          <a:xfrm>
            <a:off x="653807" y="174178"/>
            <a:ext cx="10972135" cy="14097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কিসের 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2" y="1082224"/>
            <a:ext cx="10903528" cy="5567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6237" y="2403183"/>
            <a:ext cx="7038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ব্যবহার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53807" y="174178"/>
            <a:ext cx="10972135" cy="14097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 ----- </a:t>
            </a:r>
          </a:p>
        </p:txBody>
      </p:sp>
    </p:spTree>
    <p:extLst>
      <p:ext uri="{BB962C8B-B14F-4D97-AF65-F5344CB8AC3E}">
        <p14:creationId xmlns:p14="http://schemas.microsoft.com/office/powerpoint/2010/main" val="4301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1" y="1659693"/>
            <a:ext cx="4889745" cy="341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72" y="1659692"/>
            <a:ext cx="5018375" cy="3411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Down Arrow Callout 5"/>
          <p:cNvSpPr/>
          <p:nvPr/>
        </p:nvSpPr>
        <p:spPr>
          <a:xfrm>
            <a:off x="552209" y="174178"/>
            <a:ext cx="10972135" cy="1409700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করা হচ্ছে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678" y="5431935"/>
            <a:ext cx="511792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কাগজের পত্রিকা পড়ছে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531426" y="5424459"/>
            <a:ext cx="503645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 লাইন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পত্রিকা পড়ছে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42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1855" y="419611"/>
            <a:ext cx="6068291" cy="923330"/>
          </a:xfrm>
          <a:prstGeom prst="rect">
            <a:avLst/>
          </a:prstGeom>
          <a:ln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250" y="2030566"/>
            <a:ext cx="8331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কী তা বলতে পারবে 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ইন্টারনেট ব্যবহার এর ক্ষেত্রগুলো উল্লেখ করতে পারবে   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ই- লার্নিং এর ব্যবহার ব্যাখ্যা করতে পারবে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ইন্টারনেটের গুরুত্ব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8723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3" y="1260764"/>
            <a:ext cx="4778520" cy="333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60764"/>
            <a:ext cx="5056909" cy="3331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45527" y="263236"/>
            <a:ext cx="4100946" cy="707886"/>
          </a:xfrm>
          <a:prstGeom prst="rect">
            <a:avLst/>
          </a:prstGeom>
          <a:ln w="381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996" y="5230326"/>
            <a:ext cx="214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9908" y="5054931"/>
            <a:ext cx="613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টেলিভিশন ইন্টারনেটের মাধ্যমেও চালানো যায়।</a:t>
            </a:r>
          </a:p>
        </p:txBody>
      </p:sp>
    </p:spTree>
    <p:extLst>
      <p:ext uri="{BB962C8B-B14F-4D97-AF65-F5344CB8AC3E}">
        <p14:creationId xmlns:p14="http://schemas.microsoft.com/office/powerpoint/2010/main" val="305655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" y="1300163"/>
            <a:ext cx="4094018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10" y="1300161"/>
            <a:ext cx="307354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19" y="1300160"/>
            <a:ext cx="3018128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024299" y="251751"/>
            <a:ext cx="4509568" cy="769441"/>
          </a:xfrm>
          <a:prstGeom prst="rect">
            <a:avLst/>
          </a:prstGeom>
          <a:ln/>
          <a:scene3d>
            <a:camera prst="obliqueTopLef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কী দেখতে পাচ্ছ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9" y="5029200"/>
            <a:ext cx="2078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9910" y="5029200"/>
            <a:ext cx="670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রেডিও শোনা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67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380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Zahed</cp:lastModifiedBy>
  <cp:revision>158</cp:revision>
  <dcterms:created xsi:type="dcterms:W3CDTF">2019-09-22T15:26:17Z</dcterms:created>
  <dcterms:modified xsi:type="dcterms:W3CDTF">2020-03-15T10:57:51Z</dcterms:modified>
</cp:coreProperties>
</file>