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9"/>
  </p:notesMasterIdLst>
  <p:sldIdLst>
    <p:sldId id="270" r:id="rId2"/>
    <p:sldId id="257" r:id="rId3"/>
    <p:sldId id="276" r:id="rId4"/>
    <p:sldId id="260" r:id="rId5"/>
    <p:sldId id="277" r:id="rId6"/>
    <p:sldId id="271" r:id="rId7"/>
    <p:sldId id="279" r:id="rId8"/>
    <p:sldId id="281" r:id="rId9"/>
    <p:sldId id="258" r:id="rId10"/>
    <p:sldId id="275" r:id="rId11"/>
    <p:sldId id="282" r:id="rId12"/>
    <p:sldId id="278" r:id="rId13"/>
    <p:sldId id="274" r:id="rId14"/>
    <p:sldId id="262" r:id="rId15"/>
    <p:sldId id="263" r:id="rId16"/>
    <p:sldId id="264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D1320-E1BB-4D08-A8E2-957398BE77C5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5F9FE-CBE9-4CDA-A12C-C054D5E69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09600"/>
            <a:ext cx="8077200" cy="1569660"/>
          </a:xfrm>
          <a:prstGeom prst="rect">
            <a:avLst/>
          </a:prstGeom>
          <a:solidFill>
            <a:srgbClr val="7030A0"/>
          </a:solidFill>
          <a:ln w="38100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bn-BD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chemeClr val="bg1"/>
              </a:solidFill>
            </a:endParaRPr>
          </a:p>
        </p:txBody>
      </p:sp>
      <p:pic>
        <p:nvPicPr>
          <p:cNvPr id="3" name="Picture 2" descr="ro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286000"/>
            <a:ext cx="8153400" cy="4073768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ala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8229600" cy="4724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914400" y="381000"/>
            <a:ext cx="7086600" cy="584775"/>
          </a:xfrm>
          <a:prstGeom prst="rect">
            <a:avLst/>
          </a:prstGeom>
          <a:solidFill>
            <a:srgbClr val="FF0000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নামাজের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nix Network\Pictures\janaj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524000"/>
            <a:ext cx="4495800" cy="4953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099" name="Picture 3" descr="C:\Users\Unix Network\Pictures\salam.jpg"/>
          <p:cNvPicPr>
            <a:picLocks noChangeAspect="1" noChangeArrowheads="1"/>
          </p:cNvPicPr>
          <p:nvPr/>
        </p:nvPicPr>
        <p:blipFill>
          <a:blip r:embed="rId3"/>
          <a:srcRect r="15217"/>
          <a:stretch>
            <a:fillRect/>
          </a:stretch>
        </p:blipFill>
        <p:spPr bwMode="auto">
          <a:xfrm>
            <a:off x="228600" y="1524000"/>
            <a:ext cx="3886200" cy="5029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1447800" y="381000"/>
            <a:ext cx="5867400" cy="707886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মুসলিমের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1999" y="1371600"/>
            <a:ext cx="4079806" cy="5257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5799" y="1447800"/>
            <a:ext cx="4343401" cy="518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371600" y="381000"/>
            <a:ext cx="5715000" cy="523220"/>
          </a:xfrm>
          <a:prstGeom prst="rect">
            <a:avLst/>
          </a:prstGeom>
          <a:solidFill>
            <a:srgbClr val="7030A0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পরস্পরের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সহানুভূতিকে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00600" y="1219200"/>
            <a:ext cx="4114800" cy="5257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 descr="Eid-ul-Fitar-tip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219200"/>
            <a:ext cx="4191000" cy="5257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838200" y="228600"/>
            <a:ext cx="7467600" cy="523220"/>
          </a:xfrm>
          <a:prstGeom prst="rect">
            <a:avLst/>
          </a:prstGeom>
          <a:solidFill>
            <a:schemeClr val="bg2">
              <a:lumMod val="50000"/>
            </a:schemeClr>
          </a:solidFill>
          <a:ln w="38100"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কাজগুলোকে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অধিকারের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সঙ্গে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তুলোনা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?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7696200" cy="2743200"/>
          </a:xfrm>
          <a:solidFill>
            <a:schemeClr val="accent3">
              <a:lumMod val="50000"/>
            </a:schemeClr>
          </a:solidFill>
          <a:ln w="38100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25000" lnSpcReduction="20000"/>
          </a:bodyPr>
          <a:lstStyle/>
          <a:p>
            <a:pPr lvl="1"/>
            <a:r>
              <a:rPr lang="bn-BD" dirty="0" smtClean="0"/>
              <a:t>   </a:t>
            </a:r>
          </a:p>
          <a:p>
            <a:pPr lvl="1"/>
            <a:endParaRPr lang="bn-BD" dirty="0" smtClean="0"/>
          </a:p>
          <a:p>
            <a:pPr lvl="1"/>
            <a:endParaRPr lang="bn-BD" dirty="0" smtClean="0"/>
          </a:p>
          <a:p>
            <a:pPr lvl="1"/>
            <a:endParaRPr lang="bn-BD" dirty="0" smtClean="0"/>
          </a:p>
          <a:p>
            <a:pPr lvl="1">
              <a:buNone/>
            </a:pPr>
            <a:endParaRPr lang="bn-BD" sz="5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lvl="1">
              <a:buNone/>
            </a:pPr>
            <a:r>
              <a:rPr lang="en-US" sz="2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*</a:t>
            </a:r>
            <a:r>
              <a:rPr lang="bn-BD" sz="2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হাক্কুল্লা</a:t>
            </a:r>
            <a:r>
              <a:rPr lang="en-US" sz="2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 </a:t>
            </a:r>
            <a:r>
              <a:rPr lang="bn-BD" sz="2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 হাক্কুল</a:t>
            </a:r>
            <a:r>
              <a:rPr lang="en-US" sz="2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</a:t>
            </a:r>
            <a:r>
              <a:rPr lang="bn-BD" sz="2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বাদ </a:t>
            </a:r>
            <a:r>
              <a:rPr lang="bn-BD" sz="2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 মধ্যে পার্থক্য কি ব্যাখ্যা </a:t>
            </a:r>
            <a:r>
              <a:rPr lang="bn-BD" sz="2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bn-BD" sz="21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1"/>
            <a:endParaRPr lang="bn-BD" sz="14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5801" y="685800"/>
            <a:ext cx="3657600" cy="923330"/>
          </a:xfrm>
          <a:prstGeom prst="rect">
            <a:avLst/>
          </a:prstGeom>
          <a:solidFill>
            <a:srgbClr val="00B0F0"/>
          </a:solidFill>
          <a:ln w="38100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lvl="1"/>
            <a:r>
              <a:rPr lang="bn-BD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কাজ়ঃ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3810000"/>
          </a:xfrm>
          <a:solidFill>
            <a:schemeClr val="accent2">
              <a:lumMod val="75000"/>
            </a:schemeClr>
          </a:solidFill>
          <a:ln w="57150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5400" dirty="0" smtClean="0">
                <a:latin typeface="NikoshBAN" pitchFamily="2" charset="0"/>
                <a:cs typeface="NikoshBAN" pitchFamily="2" charset="0"/>
              </a:rPr>
            </a:br>
            <a:r>
              <a:rPr lang="bn-BD" sz="5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5400" dirty="0" smtClean="0">
                <a:latin typeface="NikoshBAN" pitchFamily="2" charset="0"/>
                <a:cs typeface="NikoshBAN" pitchFamily="2" charset="0"/>
              </a:rPr>
            </a:b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হাক্কুল্লা</a:t>
            </a:r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 </a:t>
            </a:r>
            <a:r>
              <a:rPr lang="en-US" sz="4400" b="0" cap="non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0" cap="non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bn-BD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  <a:r>
              <a:rPr lang="bn-BD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0" cap="non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দুনিয়ায়</a:t>
            </a:r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0" cap="non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মানুষ</a:t>
            </a:r>
            <a:r>
              <a:rPr lang="bn-BD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কি</a:t>
            </a:r>
            <a:r>
              <a:rPr lang="en-US" sz="4400" b="0" cap="non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0" cap="non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বসবাস</a:t>
            </a:r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0" cap="non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r>
              <a:rPr lang="bn-BD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</a:t>
            </a:r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0" cap="non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নামাজ,রোজা</a:t>
            </a:r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0" cap="non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হজ</a:t>
            </a:r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0" cap="non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0" cap="non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0" cap="non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ইবাদত</a:t>
            </a:r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  <a:r>
              <a:rPr lang="bn-BD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৪।</a:t>
            </a:r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0" cap="non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ইবাদত</a:t>
            </a:r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0" cap="non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0" cap="non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bn-BD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 কি </a:t>
            </a:r>
            <a:r>
              <a:rPr lang="bn-BD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4400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81200" y="685800"/>
            <a:ext cx="4419600" cy="923330"/>
          </a:xfrm>
          <a:prstGeom prst="rect">
            <a:avLst/>
          </a:prstGeom>
          <a:solidFill>
            <a:srgbClr val="00B050"/>
          </a:solidFill>
          <a:ln w="38100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ঃ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95600"/>
            <a:ext cx="8077200" cy="3200400"/>
          </a:xfrm>
          <a:solidFill>
            <a:schemeClr val="accent3">
              <a:lumMod val="50000"/>
            </a:schemeClr>
          </a:solidFill>
          <a:ln w="57150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নিশ্চয়</a:t>
            </a:r>
            <a:r>
              <a:rPr lang="en-US" sz="3600" i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3600" i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600" i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600" i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প্রতিপালোকের</a:t>
            </a:r>
            <a:r>
              <a:rPr lang="en-US" sz="3600" i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i="1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600" i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br>
              <a:rPr lang="en-US" sz="3600" i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3600" i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শরীরের</a:t>
            </a:r>
            <a:r>
              <a:rPr lang="en-US" sz="3600" i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i="1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600" i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স্ত্রী</a:t>
            </a:r>
            <a:r>
              <a:rPr lang="en-US" sz="3600" i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i="1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সন্তান-সন্তুতির</a:t>
            </a:r>
            <a:r>
              <a:rPr lang="en-US" sz="3600" i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হক</a:t>
            </a:r>
            <a:r>
              <a:rPr lang="en-US" sz="3600" i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3600" i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-- </a:t>
            </a:r>
            <a:br>
              <a:rPr lang="en-US" sz="3600" i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3600" i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i="1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হাদিসটি</a:t>
            </a:r>
            <a:r>
              <a:rPr lang="en-US" sz="3600" i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i="1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i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3600" i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  <a:r>
              <a:rPr lang="en-US" sz="4800" i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endParaRPr lang="en-US" sz="6600" i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Unix Network\Pictures\hou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81000"/>
            <a:ext cx="3810000" cy="2209800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257800" y="1143000"/>
            <a:ext cx="2895600" cy="830997"/>
          </a:xfrm>
          <a:prstGeom prst="rect">
            <a:avLst/>
          </a:prstGeom>
          <a:solidFill>
            <a:srgbClr val="92D050"/>
          </a:solidFill>
          <a:ln w="3810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20040"/>
            <a:ext cx="7315200" cy="1508760"/>
          </a:xfrm>
          <a:solidFill>
            <a:srgbClr val="C00000"/>
          </a:solidFill>
          <a:ln w="38100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96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 descr="ros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981200"/>
            <a:ext cx="7848600" cy="45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876800" y="2209800"/>
            <a:ext cx="4038600" cy="3847207"/>
          </a:xfrm>
          <a:prstGeom prst="rect">
            <a:avLst/>
          </a:prstGeom>
          <a:solidFill>
            <a:srgbClr val="002060"/>
          </a:solidFill>
          <a:ln w="38100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শ্রে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ণিঃ</a:t>
            </a:r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৯ম</a:t>
            </a:r>
            <a:b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বিষয়ঃ ইসলাম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      	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নৈতিক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অধ্যায়ঃতৃতীয় (ইবাদাত)</a:t>
            </a:r>
            <a:endParaRPr lang="en-US" sz="3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7600" y="457201"/>
            <a:ext cx="5257800" cy="923330"/>
          </a:xfrm>
          <a:prstGeom prst="rect">
            <a:avLst/>
          </a:prstGeom>
          <a:solidFill>
            <a:srgbClr val="00B050"/>
          </a:solidFill>
          <a:ln w="3810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209800"/>
            <a:ext cx="4419600" cy="39703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মাজহারুল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বামুনিয়া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সোনাতনকাটি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বাদ্যালয়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শার্শা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যশোর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মোবাঃ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০১৭৩০৯২১১৬২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G_20190529_1338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152400"/>
            <a:ext cx="1676400" cy="1681710"/>
          </a:xfrm>
          <a:prstGeom prst="ellipse">
            <a:avLst/>
          </a:prstGeom>
          <a:ln w="63500" cap="rnd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371600"/>
            <a:ext cx="8229600" cy="5105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1676400" y="381000"/>
            <a:ext cx="6248400" cy="584775"/>
          </a:xfrm>
          <a:prstGeom prst="rect">
            <a:avLst/>
          </a:prstGeom>
          <a:solidFill>
            <a:srgbClr val="FF0000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নামাজের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aab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295400"/>
            <a:ext cx="8229600" cy="5181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1676400" y="381000"/>
            <a:ext cx="6248400" cy="584775"/>
          </a:xfrm>
          <a:prstGeom prst="rect">
            <a:avLst/>
          </a:prstGeom>
          <a:solidFill>
            <a:srgbClr val="FFC000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হজের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nix Network\Pictures\ind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76400"/>
            <a:ext cx="8077200" cy="4648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676400" y="381000"/>
            <a:ext cx="6248400" cy="584775"/>
          </a:xfrm>
          <a:prstGeom prst="rect">
            <a:avLst/>
          </a:prstGeom>
          <a:solidFill>
            <a:srgbClr val="00B050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রোজার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nix Network\Pictures\পিত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447800"/>
            <a:ext cx="8000999" cy="50291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914400" y="457200"/>
            <a:ext cx="6934200" cy="584775"/>
          </a:xfrm>
          <a:prstGeom prst="rect">
            <a:avLst/>
          </a:prstGeom>
          <a:solidFill>
            <a:srgbClr val="002060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আসহায়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মানুষকে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খাওয়ালে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হক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পায়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?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1371600"/>
            <a:ext cx="8458200" cy="5029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1676400" y="381000"/>
            <a:ext cx="6705600" cy="584775"/>
          </a:xfrm>
          <a:prstGeom prst="rect">
            <a:avLst/>
          </a:prstGeom>
          <a:solidFill>
            <a:srgbClr val="FF0000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আসহায়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মানুষকে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করলেকার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পায়</a:t>
            </a:r>
            <a:r>
              <a:rPr lang="en-US" sz="2800" smtClean="0">
                <a:latin typeface="NikoshBAN" pitchFamily="2" charset="0"/>
                <a:cs typeface="NikoshBAN" pitchFamily="2" charset="0"/>
              </a:rPr>
              <a:t> 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762000"/>
            <a:ext cx="6248400" cy="830997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362200"/>
            <a:ext cx="8001000" cy="3631763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96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115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হাক্কুল্লাহ</a:t>
            </a:r>
            <a:r>
              <a:rPr lang="en-US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	    	</a:t>
            </a:r>
            <a:r>
              <a:rPr lang="en-US" sz="115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হাক্কুল</a:t>
            </a:r>
            <a:r>
              <a:rPr lang="en-US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ইবাদ</a:t>
            </a:r>
            <a:endParaRPr lang="en-US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362200"/>
            <a:ext cx="8077200" cy="38472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4400" dirty="0" smtClean="0"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ইবাদতের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4000" dirty="0" smtClean="0"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আল্লাহর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আদায়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মুসলিমের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মুসলিমের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066800"/>
            <a:ext cx="5562600" cy="830997"/>
          </a:xfrm>
          <a:prstGeom prst="rect">
            <a:avLst/>
          </a:prstGeom>
          <a:solidFill>
            <a:srgbClr val="C00000"/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1380</TotalTime>
  <Words>139</Words>
  <Application>Microsoft Office PowerPoint</Application>
  <PresentationFormat>On-screen Show (4:3)</PresentationFormat>
  <Paragraphs>40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Opulent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   ১। হাক্কুল্লাহ কাকে বলে ?  ২। দুনিয়ায় মানুষ কিভাবে বসবাস করে ?  ৩। নামাজ,রোজা, হজ কোন প্রকার ইবাদত ?  ৪। ইবাদত কত প্রকার ও কি কি ?</vt:lpstr>
      <vt:lpstr> নিশ্চয় তোমাদের উপর তোমার প্রতিপালোকের, তোমার     শরীরের, তোমার স্ত্রী ও সন্তান-সন্তুতির হক রয়েছে  --     হাদিসটি  ব্যাখ্যা করো ? </vt:lpstr>
      <vt:lpstr>        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মাইনুল Mainul  Hoq</dc:title>
  <dc:creator/>
  <cp:lastModifiedBy>Unix Network</cp:lastModifiedBy>
  <cp:revision>209</cp:revision>
  <dcterms:created xsi:type="dcterms:W3CDTF">2006-08-16T00:00:00Z</dcterms:created>
  <dcterms:modified xsi:type="dcterms:W3CDTF">2020-03-15T15:24:35Z</dcterms:modified>
</cp:coreProperties>
</file>