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7" r:id="rId4"/>
    <p:sldId id="270" r:id="rId5"/>
    <p:sldId id="261" r:id="rId6"/>
    <p:sldId id="260" r:id="rId7"/>
    <p:sldId id="258" r:id="rId8"/>
    <p:sldId id="262" r:id="rId9"/>
    <p:sldId id="271" r:id="rId10"/>
    <p:sldId id="272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L" initials="D" lastIdx="1" clrIdx="0"/>
  <p:cmAuthor id="1" name="Window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2832" autoAdjust="0"/>
  </p:normalViewPr>
  <p:slideViewPr>
    <p:cSldViewPr>
      <p:cViewPr varScale="1">
        <p:scale>
          <a:sx n="62" d="100"/>
          <a:sy n="62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1T06:44:05.840" idx="1">
    <p:pos x="19" y="39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A1633-3219-4298-99D3-C2989280764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FD081-6D53-4E12-805B-516CD8843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D081-6D53-4E12-805B-516CD8843E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D081-6D53-4E12-805B-516CD8843E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D081-6D53-4E12-805B-516CD8843E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Emil-monirulislam3365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228599"/>
            <a:ext cx="4724400" cy="1828801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b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dgc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819400"/>
            <a:ext cx="2209800" cy="2466976"/>
          </a:xfrm>
          <a:prstGeom prst="rect">
            <a:avLst/>
          </a:prstGeom>
        </p:spPr>
      </p:pic>
      <p:pic>
        <p:nvPicPr>
          <p:cNvPr id="9" name="Picture 8" descr="ix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2667000"/>
            <a:ext cx="2466975" cy="2667000"/>
          </a:xfrm>
          <a:prstGeom prst="rect">
            <a:avLst/>
          </a:prstGeom>
        </p:spPr>
      </p:pic>
      <p:pic>
        <p:nvPicPr>
          <p:cNvPr id="6" name="Picture 5" descr="DF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514600"/>
            <a:ext cx="2838450" cy="32956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654716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52775"/>
            <a:ext cx="8443322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3277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0" y="0"/>
            <a:ext cx="8153400" cy="2209800"/>
          </a:xfrm>
          <a:prstGeom prst="left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304800" y="2895600"/>
            <a:ext cx="8305800" cy="3352800"/>
          </a:xfrm>
          <a:prstGeom prst="snip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(ঘ) আখলাক মানব জীবনে কি প্রভাব ফেলে 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আলোচনা কর 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209800" y="381000"/>
            <a:ext cx="4191000" cy="99060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1524000"/>
            <a:ext cx="7848600" cy="4800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আখলাক কাকে বলে ?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আখলাকের হামিদা কাকে বলে ?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আখলাকের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মূল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কথা বলতে কি বোঝ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4-Point Star 4"/>
          <p:cNvSpPr/>
          <p:nvPr/>
        </p:nvSpPr>
        <p:spPr>
          <a:xfrm>
            <a:off x="1600200" y="3733800"/>
            <a:ext cx="457200" cy="304800"/>
          </a:xfrm>
          <a:prstGeom prst="star4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4-Point Star 6"/>
          <p:cNvSpPr/>
          <p:nvPr/>
        </p:nvSpPr>
        <p:spPr>
          <a:xfrm>
            <a:off x="1981200" y="4800600"/>
            <a:ext cx="304800" cy="304800"/>
          </a:xfrm>
          <a:prstGeom prst="star4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1752600" y="2743200"/>
            <a:ext cx="457200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1752600" y="1371600"/>
            <a:ext cx="5105400" cy="1524000"/>
          </a:xfrm>
          <a:prstGeom prst="plaqu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048000"/>
            <a:ext cx="77724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আখলাকের হামিদার উপায় গুলো লিখ ,  </a:t>
            </a:r>
            <a:r>
              <a:rPr lang="bn-BD" dirty="0" smtClean="0"/>
              <a:t>।</a:t>
            </a:r>
          </a:p>
          <a:p>
            <a:pPr algn="ctr"/>
            <a:r>
              <a:rPr lang="bn-BD" dirty="0" smtClean="0"/>
              <a:t> </a:t>
            </a:r>
            <a:r>
              <a:rPr lang="bn-BD" dirty="0"/>
              <a:t>খ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0"/>
            <a:ext cx="62484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S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209800"/>
            <a:ext cx="6248400" cy="44196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3207" y="1295400"/>
            <a:ext cx="6612193" cy="35691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নাম মোঃ মনিরুল ইসলাম</a:t>
            </a:r>
          </a:p>
          <a:p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পদবী  সহকারী শিক্ষক (ইসলাম ধর্ম)</a:t>
            </a:r>
          </a:p>
          <a:p>
            <a:pPr marL="0" indent="0" algn="ctr">
              <a:buNone/>
            </a:pPr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মাইজপাড়া আদর্শ মাধ্যমিক  বালিকা বিদ্যালয়             নড়াইল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সদর নড়াইল,</a:t>
            </a:r>
            <a:endParaRPr lang="en-US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BTT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jessore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ttc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.Id- 1100</a:t>
            </a:r>
          </a:p>
          <a:p>
            <a:pPr marL="0" indent="0" algn="ctr">
              <a:buNone/>
            </a:pP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  <a:hlinkClick r:id="rId2"/>
              </a:rPr>
              <a:t>Emil-monirulislam3365@gmail.com</a:t>
            </a:r>
            <a:endParaRPr lang="en-US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Mobil no:- 01735284408</a:t>
            </a:r>
          </a:p>
          <a:p>
            <a:pPr marL="0" indent="0" algn="ctr">
              <a:buNone/>
            </a:pPr>
            <a:endParaRPr lang="en-US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NikoshBAN" pitchFamily="2" charset="0"/>
            </a:endParaRPr>
          </a:p>
          <a:p>
            <a:pPr marL="0" indent="0" algn="ctr">
              <a:buNone/>
            </a:pPr>
            <a:endParaRPr lang="bn-BD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NikoshBAN" pitchFamily="2" charset="0"/>
            </a:endParaRPr>
          </a:p>
          <a:p>
            <a:endParaRPr lang="en-US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NikoshBAN" pitchFamily="2" charset="0"/>
            </a:endParaRPr>
          </a:p>
          <a:p>
            <a:pPr>
              <a:buNone/>
            </a:pP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3" descr="Snapshot_20131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700"/>
            <a:ext cx="2286000" cy="2057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fl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44793" y="3810000"/>
            <a:ext cx="3048000" cy="2286000"/>
          </a:xfrm>
          <a:prstGeom prst="rect">
            <a:avLst/>
          </a:prstGeom>
        </p:spPr>
      </p:pic>
      <p:pic>
        <p:nvPicPr>
          <p:cNvPr id="7" name="Picture 6" descr="fl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141839"/>
            <a:ext cx="3048000" cy="2286000"/>
          </a:xfrm>
          <a:prstGeom prst="rect">
            <a:avLst/>
          </a:prstGeom>
        </p:spPr>
      </p:pic>
      <p:pic>
        <p:nvPicPr>
          <p:cNvPr id="11" name="Picture 10" descr="fl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1058" y="4114800"/>
            <a:ext cx="3048000" cy="2286000"/>
          </a:xfrm>
          <a:prstGeom prst="rect">
            <a:avLst/>
          </a:prstGeom>
        </p:spPr>
      </p:pic>
      <p:pic>
        <p:nvPicPr>
          <p:cNvPr id="12" name="Picture 11" descr="fl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9" y="3721510"/>
            <a:ext cx="3048000" cy="2286000"/>
          </a:xfrm>
          <a:prstGeom prst="rect">
            <a:avLst/>
          </a:prstGeom>
        </p:spPr>
      </p:pic>
      <p:pic>
        <p:nvPicPr>
          <p:cNvPr id="13" name="Picture 12" descr="fl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1000" y="3505200"/>
            <a:ext cx="3048000" cy="2286000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3048000" y="0"/>
            <a:ext cx="4038600" cy="1066800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8534400" cy="63246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ম</a:t>
            </a:r>
            <a:b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বিষয়ঃ  (ইসলাম ওনৈতিক শিক্ষা)</a:t>
            </a:r>
            <a:b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পাঠঃ  চতুর্থ অধ্যায়</a:t>
            </a:r>
            <a:b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b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তারিখঃ  ১১/</a:t>
            </a:r>
            <a:r>
              <a:rPr lang="en-US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৩/২০২০</a:t>
            </a:r>
            <a:r>
              <a:rPr lang="en-US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105400"/>
            <a:ext cx="74676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</a:rPr>
              <a:t>                  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উপরের ছবি  দুইটি দেখ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40280"/>
            <a:ext cx="3712057" cy="2045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" y="1828798"/>
            <a:ext cx="3661684" cy="2057401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057400"/>
            <a:ext cx="6934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33400"/>
            <a:ext cx="60960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পাঠঃ  শিরোনাম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1000"/>
            <a:ext cx="3505200" cy="3124200"/>
          </a:xfrm>
          <a:prstGeom prst="rect">
            <a:avLst/>
          </a:prstGeom>
        </p:spPr>
      </p:pic>
      <p:pic>
        <p:nvPicPr>
          <p:cNvPr id="4" name="Picture 3" descr="namaj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37338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4419600"/>
            <a:ext cx="39624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ছবিগুলো দেখ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81000"/>
            <a:ext cx="3810000" cy="3124200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981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		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7467600" cy="289559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১  আখলাকে</a:t>
            </a:r>
            <a:r>
              <a:rPr lang="bn-BD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ধারণা ব্যক্ত  করতে পারবে ।</a:t>
            </a:r>
          </a:p>
          <a:p>
            <a:pPr>
              <a:buNone/>
            </a:pPr>
            <a:r>
              <a:rPr lang="bn-BD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০২। আখলাকের এর প্রকার বর্ননা করতে পারবে ।</a:t>
            </a:r>
          </a:p>
          <a:p>
            <a:pPr>
              <a:buNone/>
            </a:pPr>
            <a:r>
              <a:rPr lang="bn-BD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০৩। আখলাকের গুরুত্ব ব্যাখ্যা করতে পারবে । </a:t>
            </a:r>
            <a:endParaRPr lang="en-US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dtgy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2609850" cy="1752600"/>
          </a:xfrm>
          <a:prstGeom prst="rect">
            <a:avLst/>
          </a:prstGeom>
        </p:spPr>
      </p:pic>
      <p:pic>
        <p:nvPicPr>
          <p:cNvPr id="9" name="Picture 8" descr="asf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219200"/>
            <a:ext cx="2743200" cy="186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457200"/>
            <a:ext cx="69342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আমরা ছবি গুলো দেখি 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438400"/>
            <a:ext cx="73914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(ক) আখলাক অর্থ কি ?          (খ)আখলাক কাকে বলে ?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(গ) আখলাক কত প্রকার কি কি ?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685800"/>
            <a:ext cx="60198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1706</TotalTime>
  <Words>155</Words>
  <Application>Microsoft Office PowerPoint</Application>
  <PresentationFormat>On-screen Show (4:3)</PresentationFormat>
  <Paragraphs>42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স্বাগতম </vt:lpstr>
      <vt:lpstr>PowerPoint Presentation</vt:lpstr>
      <vt:lpstr>পাঠ পরিচিতি শ্রেণি 7ম বিষয়ঃ  (ইসলাম ওনৈতিক শিক্ষা) পাঠঃ  চতুর্থ অধ্যায় সময়ঃ ৫০ মিনিট তারিখঃ  ১১/0৩/২০২০  </vt:lpstr>
      <vt:lpstr>পাঠ ঘোষনা</vt:lpstr>
      <vt:lpstr>PowerPoint Presentation</vt:lpstr>
      <vt:lpstr>PowerPoint Presentation</vt:lpstr>
      <vt:lpstr>      শিখন ফল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Windows</cp:lastModifiedBy>
  <cp:revision>210</cp:revision>
  <dcterms:created xsi:type="dcterms:W3CDTF">2006-08-16T00:00:00Z</dcterms:created>
  <dcterms:modified xsi:type="dcterms:W3CDTF">2020-03-15T04:14:58Z</dcterms:modified>
</cp:coreProperties>
</file>