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44" r:id="rId2"/>
  </p:sldMasterIdLst>
  <p:sldIdLst>
    <p:sldId id="301" r:id="rId3"/>
    <p:sldId id="310" r:id="rId4"/>
    <p:sldId id="261" r:id="rId5"/>
    <p:sldId id="270" r:id="rId6"/>
    <p:sldId id="256" r:id="rId7"/>
    <p:sldId id="257" r:id="rId8"/>
    <p:sldId id="273" r:id="rId9"/>
    <p:sldId id="281" r:id="rId10"/>
    <p:sldId id="303" r:id="rId11"/>
    <p:sldId id="293" r:id="rId12"/>
    <p:sldId id="295" r:id="rId13"/>
    <p:sldId id="294" r:id="rId14"/>
    <p:sldId id="296" r:id="rId15"/>
    <p:sldId id="297" r:id="rId16"/>
    <p:sldId id="305" r:id="rId17"/>
    <p:sldId id="258" r:id="rId18"/>
    <p:sldId id="298" r:id="rId19"/>
    <p:sldId id="287" r:id="rId20"/>
    <p:sldId id="288" r:id="rId21"/>
    <p:sldId id="289" r:id="rId22"/>
    <p:sldId id="290" r:id="rId23"/>
    <p:sldId id="291" r:id="rId24"/>
    <p:sldId id="282" r:id="rId25"/>
    <p:sldId id="299" r:id="rId26"/>
    <p:sldId id="264" r:id="rId27"/>
    <p:sldId id="286" r:id="rId28"/>
    <p:sldId id="292" r:id="rId29"/>
    <p:sldId id="265"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74" d="100"/>
          <a:sy n="74" d="100"/>
        </p:scale>
        <p:origin x="552" y="24"/>
      </p:cViewPr>
      <p:guideLst>
        <p:guide orient="horz" pos="2160"/>
        <p:guide pos="3840"/>
      </p:guideLst>
    </p:cSldViewPr>
  </p:slideViewPr>
  <p:notesTextViewPr>
    <p:cViewPr>
      <p:scale>
        <a:sx n="1" d="1"/>
        <a:sy n="1" d="1"/>
      </p:scale>
      <p:origin x="0" y="0"/>
    </p:cViewPr>
  </p:notesTextViewPr>
  <p:sorterViewPr>
    <p:cViewPr>
      <p:scale>
        <a:sx n="79" d="100"/>
        <a:sy n="79" d="100"/>
      </p:scale>
      <p:origin x="0" y="-1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3C228-2DC8-4D4D-B7AA-CAD7C0E020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BBD206-9724-486A-BA62-C535A12BF511}">
      <dgm:prSet phldrT="[Text]" custT="1"/>
      <dgm:spPr>
        <a:solidFill>
          <a:schemeClr val="accent5">
            <a:lumMod val="40000"/>
            <a:lumOff val="60000"/>
          </a:schemeClr>
        </a:solidFill>
      </dgm:spPr>
      <dgm:t>
        <a:bodyPr/>
        <a:lstStyle/>
        <a:p>
          <a:r>
            <a:rPr lang="bn-BD" sz="4000" dirty="0" smtClean="0">
              <a:solidFill>
                <a:schemeClr val="tx1"/>
              </a:solidFill>
              <a:latin typeface="NikoshBAN" pitchFamily="2" charset="0"/>
              <a:cs typeface="NikoshBAN" pitchFamily="2" charset="0"/>
            </a:rPr>
            <a:t>১। “ভাঁড় ও ভবানী” অর্থ কী?</a:t>
          </a:r>
          <a:endParaRPr lang="en-US" sz="4000" dirty="0">
            <a:solidFill>
              <a:schemeClr val="tx1"/>
            </a:solidFill>
          </a:endParaRPr>
        </a:p>
      </dgm:t>
    </dgm:pt>
    <dgm:pt modelId="{CC3FAED1-7852-41CD-B5BE-F6E02C1CB91A}" type="parTrans" cxnId="{8DF635F7-B9BC-403E-9444-FBBE48D7A7EB}">
      <dgm:prSet/>
      <dgm:spPr/>
      <dgm:t>
        <a:bodyPr/>
        <a:lstStyle/>
        <a:p>
          <a:endParaRPr lang="en-US"/>
        </a:p>
      </dgm:t>
    </dgm:pt>
    <dgm:pt modelId="{5754B44F-1E68-40EC-8A1C-D41D23494361}" type="sibTrans" cxnId="{8DF635F7-B9BC-403E-9444-FBBE48D7A7EB}">
      <dgm:prSet/>
      <dgm:spPr/>
      <dgm:t>
        <a:bodyPr/>
        <a:lstStyle/>
        <a:p>
          <a:endParaRPr lang="en-US"/>
        </a:p>
      </dgm:t>
    </dgm:pt>
    <dgm:pt modelId="{59F3F8BA-7DF2-48DC-8CE4-AA43BAEFB266}">
      <dgm:prSet phldrT="[Text]" custT="1"/>
      <dgm:spPr>
        <a:solidFill>
          <a:schemeClr val="accent6">
            <a:lumMod val="40000"/>
            <a:lumOff val="60000"/>
          </a:schemeClr>
        </a:solidFill>
      </dgm:spPr>
      <dgm:t>
        <a:bodyPr/>
        <a:lstStyle/>
        <a:p>
          <a:r>
            <a:rPr lang="bn-BD" sz="4000" dirty="0" smtClean="0">
              <a:solidFill>
                <a:schemeClr val="tx1"/>
              </a:solidFill>
              <a:latin typeface="NikoshBAN" panose="02000000000000000000" pitchFamily="2" charset="0"/>
              <a:cs typeface="NikoshBAN" panose="02000000000000000000" pitchFamily="2" charset="0"/>
            </a:rPr>
            <a:t>২। লেখক বই পড়াকে কিসের সাথে তুলনা করেছেন?</a:t>
          </a:r>
          <a:endParaRPr lang="en-US" sz="4000" dirty="0">
            <a:solidFill>
              <a:schemeClr val="tx1"/>
            </a:solidFill>
          </a:endParaRPr>
        </a:p>
      </dgm:t>
    </dgm:pt>
    <dgm:pt modelId="{5FBA4CBE-D951-4C49-9517-5547413287CD}" type="parTrans" cxnId="{64FB9B9E-4630-4974-8E8C-96105EE5BEF7}">
      <dgm:prSet/>
      <dgm:spPr/>
      <dgm:t>
        <a:bodyPr/>
        <a:lstStyle/>
        <a:p>
          <a:endParaRPr lang="en-US"/>
        </a:p>
      </dgm:t>
    </dgm:pt>
    <dgm:pt modelId="{99018353-E3C6-455A-9FE9-6666F6D7C8BC}" type="sibTrans" cxnId="{64FB9B9E-4630-4974-8E8C-96105EE5BEF7}">
      <dgm:prSet/>
      <dgm:spPr/>
      <dgm:t>
        <a:bodyPr/>
        <a:lstStyle/>
        <a:p>
          <a:endParaRPr lang="en-US"/>
        </a:p>
      </dgm:t>
    </dgm:pt>
    <dgm:pt modelId="{8DD3B593-D20B-4894-8E6F-9002700AB70F}">
      <dgm:prSet phldrT="[Text]" custT="1"/>
      <dgm:spPr>
        <a:solidFill>
          <a:schemeClr val="accent4">
            <a:lumMod val="40000"/>
            <a:lumOff val="60000"/>
          </a:schemeClr>
        </a:solidFill>
      </dgm:spPr>
      <dgm:t>
        <a:bodyPr/>
        <a:lstStyle/>
        <a:p>
          <a:endParaRPr lang="en-US" sz="4000" dirty="0" smtClean="0">
            <a:solidFill>
              <a:schemeClr val="tx1"/>
            </a:solidFill>
            <a:latin typeface="NikoshBAN" panose="02000000000000000000" pitchFamily="2" charset="0"/>
            <a:cs typeface="NikoshBAN" panose="02000000000000000000" pitchFamily="2" charset="0"/>
          </a:endParaRPr>
        </a:p>
        <a:p>
          <a:r>
            <a:rPr lang="bn-BD" sz="4000" dirty="0" smtClean="0">
              <a:solidFill>
                <a:schemeClr val="tx1"/>
              </a:solidFill>
              <a:latin typeface="NikoshBAN" panose="02000000000000000000" pitchFamily="2" charset="0"/>
              <a:cs typeface="NikoshBAN" panose="02000000000000000000" pitchFamily="2" charset="0"/>
            </a:rPr>
            <a:t>৩। মনকে আনন্দিত রাখার জন্য কি প্রয়োজন?</a:t>
          </a:r>
          <a:r>
            <a:rPr lang="en-US" sz="4000" dirty="0" smtClean="0">
              <a:solidFill>
                <a:schemeClr val="tx1"/>
              </a:solidFill>
              <a:latin typeface="NikoshBAN" panose="02000000000000000000" pitchFamily="2" charset="0"/>
              <a:cs typeface="NikoshBAN" panose="02000000000000000000" pitchFamily="2" charset="0"/>
            </a:rPr>
            <a:t/>
          </a:r>
          <a:br>
            <a:rPr lang="en-US" sz="4000" dirty="0" smtClean="0">
              <a:solidFill>
                <a:schemeClr val="tx1"/>
              </a:solidFill>
              <a:latin typeface="NikoshBAN" panose="02000000000000000000" pitchFamily="2" charset="0"/>
              <a:cs typeface="NikoshBAN" panose="02000000000000000000" pitchFamily="2" charset="0"/>
            </a:rPr>
          </a:br>
          <a:endParaRPr lang="en-US" sz="4000" dirty="0">
            <a:solidFill>
              <a:schemeClr val="tx1"/>
            </a:solidFill>
          </a:endParaRPr>
        </a:p>
      </dgm:t>
    </dgm:pt>
    <dgm:pt modelId="{98436504-6613-4FC3-AA8C-6CD543B3C46F}" type="parTrans" cxnId="{5FAAACBE-7CF5-4E29-8F76-C82A59836D79}">
      <dgm:prSet/>
      <dgm:spPr/>
      <dgm:t>
        <a:bodyPr/>
        <a:lstStyle/>
        <a:p>
          <a:endParaRPr lang="en-US"/>
        </a:p>
      </dgm:t>
    </dgm:pt>
    <dgm:pt modelId="{63D924B0-3AD4-492E-B45D-990DA5D7B20D}" type="sibTrans" cxnId="{5FAAACBE-7CF5-4E29-8F76-C82A59836D79}">
      <dgm:prSet/>
      <dgm:spPr/>
      <dgm:t>
        <a:bodyPr/>
        <a:lstStyle/>
        <a:p>
          <a:endParaRPr lang="en-US"/>
        </a:p>
      </dgm:t>
    </dgm:pt>
    <dgm:pt modelId="{A1B4FC0D-C05F-4A5C-9DC4-26B4668C27FD}" type="pres">
      <dgm:prSet presAssocID="{8A43C228-2DC8-4D4D-B7AA-CAD7C0E02013}" presName="linear" presStyleCnt="0">
        <dgm:presLayoutVars>
          <dgm:dir/>
          <dgm:animLvl val="lvl"/>
          <dgm:resizeHandles val="exact"/>
        </dgm:presLayoutVars>
      </dgm:prSet>
      <dgm:spPr/>
      <dgm:t>
        <a:bodyPr/>
        <a:lstStyle/>
        <a:p>
          <a:endParaRPr lang="en-US"/>
        </a:p>
      </dgm:t>
    </dgm:pt>
    <dgm:pt modelId="{1A554B4E-7F40-4295-8AD2-FA85A692263E}" type="pres">
      <dgm:prSet presAssocID="{AABBD206-9724-486A-BA62-C535A12BF511}" presName="parentLin" presStyleCnt="0"/>
      <dgm:spPr/>
    </dgm:pt>
    <dgm:pt modelId="{10C16AFC-DAC8-43C8-A9D6-32EA7D0444D4}" type="pres">
      <dgm:prSet presAssocID="{AABBD206-9724-486A-BA62-C535A12BF511}" presName="parentLeftMargin" presStyleLbl="node1" presStyleIdx="0" presStyleCnt="3"/>
      <dgm:spPr/>
      <dgm:t>
        <a:bodyPr/>
        <a:lstStyle/>
        <a:p>
          <a:endParaRPr lang="en-US"/>
        </a:p>
      </dgm:t>
    </dgm:pt>
    <dgm:pt modelId="{AACF2396-F636-4A80-BD64-A52B9CCAE581}" type="pres">
      <dgm:prSet presAssocID="{AABBD206-9724-486A-BA62-C535A12BF511}" presName="parentText" presStyleLbl="node1" presStyleIdx="0" presStyleCnt="3" custScaleX="150037">
        <dgm:presLayoutVars>
          <dgm:chMax val="0"/>
          <dgm:bulletEnabled val="1"/>
        </dgm:presLayoutVars>
      </dgm:prSet>
      <dgm:spPr/>
      <dgm:t>
        <a:bodyPr/>
        <a:lstStyle/>
        <a:p>
          <a:endParaRPr lang="en-US"/>
        </a:p>
      </dgm:t>
    </dgm:pt>
    <dgm:pt modelId="{63C65ED8-6C6A-482A-A297-03D71972BCAB}" type="pres">
      <dgm:prSet presAssocID="{AABBD206-9724-486A-BA62-C535A12BF511}" presName="negativeSpace" presStyleCnt="0"/>
      <dgm:spPr/>
    </dgm:pt>
    <dgm:pt modelId="{0993EB06-6242-4467-BC03-48F25C91D042}" type="pres">
      <dgm:prSet presAssocID="{AABBD206-9724-486A-BA62-C535A12BF511}" presName="childText" presStyleLbl="conFgAcc1" presStyleIdx="0" presStyleCnt="3">
        <dgm:presLayoutVars>
          <dgm:bulletEnabled val="1"/>
        </dgm:presLayoutVars>
      </dgm:prSet>
      <dgm:spPr/>
    </dgm:pt>
    <dgm:pt modelId="{CF7BC078-D12B-43F1-A781-FBE2D514A099}" type="pres">
      <dgm:prSet presAssocID="{5754B44F-1E68-40EC-8A1C-D41D23494361}" presName="spaceBetweenRectangles" presStyleCnt="0"/>
      <dgm:spPr/>
    </dgm:pt>
    <dgm:pt modelId="{3C3B06CC-DA23-4349-A6A3-83CA4B8ABB1E}" type="pres">
      <dgm:prSet presAssocID="{59F3F8BA-7DF2-48DC-8CE4-AA43BAEFB266}" presName="parentLin" presStyleCnt="0"/>
      <dgm:spPr/>
    </dgm:pt>
    <dgm:pt modelId="{36F31F3E-BE0C-470E-899E-F0E8808631B4}" type="pres">
      <dgm:prSet presAssocID="{59F3F8BA-7DF2-48DC-8CE4-AA43BAEFB266}" presName="parentLeftMargin" presStyleLbl="node1" presStyleIdx="0" presStyleCnt="3"/>
      <dgm:spPr/>
      <dgm:t>
        <a:bodyPr/>
        <a:lstStyle/>
        <a:p>
          <a:endParaRPr lang="en-US"/>
        </a:p>
      </dgm:t>
    </dgm:pt>
    <dgm:pt modelId="{BC34C550-3E8B-42DA-A9D5-553078B54311}" type="pres">
      <dgm:prSet presAssocID="{59F3F8BA-7DF2-48DC-8CE4-AA43BAEFB266}" presName="parentText" presStyleLbl="node1" presStyleIdx="1" presStyleCnt="3" custScaleX="142857" custLinFactNeighborX="-2543" custLinFactNeighborY="-6354">
        <dgm:presLayoutVars>
          <dgm:chMax val="0"/>
          <dgm:bulletEnabled val="1"/>
        </dgm:presLayoutVars>
      </dgm:prSet>
      <dgm:spPr/>
      <dgm:t>
        <a:bodyPr/>
        <a:lstStyle/>
        <a:p>
          <a:endParaRPr lang="en-US"/>
        </a:p>
      </dgm:t>
    </dgm:pt>
    <dgm:pt modelId="{B51971ED-FE2C-4151-BEE9-54EF3A8E030C}" type="pres">
      <dgm:prSet presAssocID="{59F3F8BA-7DF2-48DC-8CE4-AA43BAEFB266}" presName="negativeSpace" presStyleCnt="0"/>
      <dgm:spPr/>
    </dgm:pt>
    <dgm:pt modelId="{2408F76B-059B-4A2C-8573-B5881C7B2494}" type="pres">
      <dgm:prSet presAssocID="{59F3F8BA-7DF2-48DC-8CE4-AA43BAEFB266}" presName="childText" presStyleLbl="conFgAcc1" presStyleIdx="1" presStyleCnt="3">
        <dgm:presLayoutVars>
          <dgm:bulletEnabled val="1"/>
        </dgm:presLayoutVars>
      </dgm:prSet>
      <dgm:spPr/>
    </dgm:pt>
    <dgm:pt modelId="{BFF3667A-FE75-481B-8935-2BD6015E2CD4}" type="pres">
      <dgm:prSet presAssocID="{99018353-E3C6-455A-9FE9-6666F6D7C8BC}" presName="spaceBetweenRectangles" presStyleCnt="0"/>
      <dgm:spPr/>
    </dgm:pt>
    <dgm:pt modelId="{51FB4E5B-ED0A-4F90-B81C-4BB530674F3F}" type="pres">
      <dgm:prSet presAssocID="{8DD3B593-D20B-4894-8E6F-9002700AB70F}" presName="parentLin" presStyleCnt="0"/>
      <dgm:spPr/>
    </dgm:pt>
    <dgm:pt modelId="{48102655-BBBD-434E-876B-A6BE6951CD2C}" type="pres">
      <dgm:prSet presAssocID="{8DD3B593-D20B-4894-8E6F-9002700AB70F}" presName="parentLeftMargin" presStyleLbl="node1" presStyleIdx="1" presStyleCnt="3"/>
      <dgm:spPr/>
      <dgm:t>
        <a:bodyPr/>
        <a:lstStyle/>
        <a:p>
          <a:endParaRPr lang="en-US"/>
        </a:p>
      </dgm:t>
    </dgm:pt>
    <dgm:pt modelId="{43A1B92F-113A-4C4A-9224-313178B1C1EF}" type="pres">
      <dgm:prSet presAssocID="{8DD3B593-D20B-4894-8E6F-9002700AB70F}" presName="parentText" presStyleLbl="node1" presStyleIdx="2" presStyleCnt="3" custScaleX="142857" custScaleY="104876">
        <dgm:presLayoutVars>
          <dgm:chMax val="0"/>
          <dgm:bulletEnabled val="1"/>
        </dgm:presLayoutVars>
      </dgm:prSet>
      <dgm:spPr/>
      <dgm:t>
        <a:bodyPr/>
        <a:lstStyle/>
        <a:p>
          <a:endParaRPr lang="en-US"/>
        </a:p>
      </dgm:t>
    </dgm:pt>
    <dgm:pt modelId="{4AEED9A8-B363-4FDB-A7F2-DDD10B3A6482}" type="pres">
      <dgm:prSet presAssocID="{8DD3B593-D20B-4894-8E6F-9002700AB70F}" presName="negativeSpace" presStyleCnt="0"/>
      <dgm:spPr/>
    </dgm:pt>
    <dgm:pt modelId="{FCE8C9B4-F2D6-4A23-A07D-EC020822AD4F}" type="pres">
      <dgm:prSet presAssocID="{8DD3B593-D20B-4894-8E6F-9002700AB70F}" presName="childText" presStyleLbl="conFgAcc1" presStyleIdx="2" presStyleCnt="3">
        <dgm:presLayoutVars>
          <dgm:bulletEnabled val="1"/>
        </dgm:presLayoutVars>
      </dgm:prSet>
      <dgm:spPr/>
    </dgm:pt>
  </dgm:ptLst>
  <dgm:cxnLst>
    <dgm:cxn modelId="{62B4B858-8DD4-4645-8628-FBEC754C26FC}" type="presOf" srcId="{AABBD206-9724-486A-BA62-C535A12BF511}" destId="{10C16AFC-DAC8-43C8-A9D6-32EA7D0444D4}" srcOrd="0" destOrd="0" presId="urn:microsoft.com/office/officeart/2005/8/layout/list1"/>
    <dgm:cxn modelId="{9B2DA590-DA32-4128-97B0-DCC607AF403B}" type="presOf" srcId="{8DD3B593-D20B-4894-8E6F-9002700AB70F}" destId="{48102655-BBBD-434E-876B-A6BE6951CD2C}" srcOrd="0" destOrd="0" presId="urn:microsoft.com/office/officeart/2005/8/layout/list1"/>
    <dgm:cxn modelId="{64FB9B9E-4630-4974-8E8C-96105EE5BEF7}" srcId="{8A43C228-2DC8-4D4D-B7AA-CAD7C0E02013}" destId="{59F3F8BA-7DF2-48DC-8CE4-AA43BAEFB266}" srcOrd="1" destOrd="0" parTransId="{5FBA4CBE-D951-4C49-9517-5547413287CD}" sibTransId="{99018353-E3C6-455A-9FE9-6666F6D7C8BC}"/>
    <dgm:cxn modelId="{93F92EA0-CBBA-4DBF-BF94-941877BCF321}" type="presOf" srcId="{AABBD206-9724-486A-BA62-C535A12BF511}" destId="{AACF2396-F636-4A80-BD64-A52B9CCAE581}" srcOrd="1" destOrd="0" presId="urn:microsoft.com/office/officeart/2005/8/layout/list1"/>
    <dgm:cxn modelId="{FB231F39-74C3-4089-8812-C1D986C49701}" type="presOf" srcId="{8DD3B593-D20B-4894-8E6F-9002700AB70F}" destId="{43A1B92F-113A-4C4A-9224-313178B1C1EF}" srcOrd="1" destOrd="0" presId="urn:microsoft.com/office/officeart/2005/8/layout/list1"/>
    <dgm:cxn modelId="{2A95B4CF-0121-4263-AEA4-33EE567F88FB}" type="presOf" srcId="{8A43C228-2DC8-4D4D-B7AA-CAD7C0E02013}" destId="{A1B4FC0D-C05F-4A5C-9DC4-26B4668C27FD}" srcOrd="0" destOrd="0" presId="urn:microsoft.com/office/officeart/2005/8/layout/list1"/>
    <dgm:cxn modelId="{9E198BD9-117A-439B-95C3-CA06D00F6A11}" type="presOf" srcId="{59F3F8BA-7DF2-48DC-8CE4-AA43BAEFB266}" destId="{BC34C550-3E8B-42DA-A9D5-553078B54311}" srcOrd="1" destOrd="0" presId="urn:microsoft.com/office/officeart/2005/8/layout/list1"/>
    <dgm:cxn modelId="{FEF8BD40-636A-4118-9D93-D67042E97E74}" type="presOf" srcId="{59F3F8BA-7DF2-48DC-8CE4-AA43BAEFB266}" destId="{36F31F3E-BE0C-470E-899E-F0E8808631B4}" srcOrd="0" destOrd="0" presId="urn:microsoft.com/office/officeart/2005/8/layout/list1"/>
    <dgm:cxn modelId="{5FAAACBE-7CF5-4E29-8F76-C82A59836D79}" srcId="{8A43C228-2DC8-4D4D-B7AA-CAD7C0E02013}" destId="{8DD3B593-D20B-4894-8E6F-9002700AB70F}" srcOrd="2" destOrd="0" parTransId="{98436504-6613-4FC3-AA8C-6CD543B3C46F}" sibTransId="{63D924B0-3AD4-492E-B45D-990DA5D7B20D}"/>
    <dgm:cxn modelId="{8DF635F7-B9BC-403E-9444-FBBE48D7A7EB}" srcId="{8A43C228-2DC8-4D4D-B7AA-CAD7C0E02013}" destId="{AABBD206-9724-486A-BA62-C535A12BF511}" srcOrd="0" destOrd="0" parTransId="{CC3FAED1-7852-41CD-B5BE-F6E02C1CB91A}" sibTransId="{5754B44F-1E68-40EC-8A1C-D41D23494361}"/>
    <dgm:cxn modelId="{4EA68722-49CD-43FB-9578-9340BE5A9319}" type="presParOf" srcId="{A1B4FC0D-C05F-4A5C-9DC4-26B4668C27FD}" destId="{1A554B4E-7F40-4295-8AD2-FA85A692263E}" srcOrd="0" destOrd="0" presId="urn:microsoft.com/office/officeart/2005/8/layout/list1"/>
    <dgm:cxn modelId="{BB4C0F62-6540-468F-8F4E-C6D620B52274}" type="presParOf" srcId="{1A554B4E-7F40-4295-8AD2-FA85A692263E}" destId="{10C16AFC-DAC8-43C8-A9D6-32EA7D0444D4}" srcOrd="0" destOrd="0" presId="urn:microsoft.com/office/officeart/2005/8/layout/list1"/>
    <dgm:cxn modelId="{79091994-EC42-4A31-B0EC-4E4D5FEB6C89}" type="presParOf" srcId="{1A554B4E-7F40-4295-8AD2-FA85A692263E}" destId="{AACF2396-F636-4A80-BD64-A52B9CCAE581}" srcOrd="1" destOrd="0" presId="urn:microsoft.com/office/officeart/2005/8/layout/list1"/>
    <dgm:cxn modelId="{58EF7EB2-80BC-4C68-887E-7E86DD3F5F7B}" type="presParOf" srcId="{A1B4FC0D-C05F-4A5C-9DC4-26B4668C27FD}" destId="{63C65ED8-6C6A-482A-A297-03D71972BCAB}" srcOrd="1" destOrd="0" presId="urn:microsoft.com/office/officeart/2005/8/layout/list1"/>
    <dgm:cxn modelId="{8E1DD38A-7BF9-48E6-9DA0-B4ED6628AE62}" type="presParOf" srcId="{A1B4FC0D-C05F-4A5C-9DC4-26B4668C27FD}" destId="{0993EB06-6242-4467-BC03-48F25C91D042}" srcOrd="2" destOrd="0" presId="urn:microsoft.com/office/officeart/2005/8/layout/list1"/>
    <dgm:cxn modelId="{3A05EF89-D5C8-4EF0-88C9-E1D482D501D1}" type="presParOf" srcId="{A1B4FC0D-C05F-4A5C-9DC4-26B4668C27FD}" destId="{CF7BC078-D12B-43F1-A781-FBE2D514A099}" srcOrd="3" destOrd="0" presId="urn:microsoft.com/office/officeart/2005/8/layout/list1"/>
    <dgm:cxn modelId="{8D66551F-37A8-4446-A8D8-2A313EFE0DAE}" type="presParOf" srcId="{A1B4FC0D-C05F-4A5C-9DC4-26B4668C27FD}" destId="{3C3B06CC-DA23-4349-A6A3-83CA4B8ABB1E}" srcOrd="4" destOrd="0" presId="urn:microsoft.com/office/officeart/2005/8/layout/list1"/>
    <dgm:cxn modelId="{DB3B7369-C1EA-40F8-BF7A-C0B5DFA3AC76}" type="presParOf" srcId="{3C3B06CC-DA23-4349-A6A3-83CA4B8ABB1E}" destId="{36F31F3E-BE0C-470E-899E-F0E8808631B4}" srcOrd="0" destOrd="0" presId="urn:microsoft.com/office/officeart/2005/8/layout/list1"/>
    <dgm:cxn modelId="{B4D62A7A-D696-432F-99A2-209165D537AA}" type="presParOf" srcId="{3C3B06CC-DA23-4349-A6A3-83CA4B8ABB1E}" destId="{BC34C550-3E8B-42DA-A9D5-553078B54311}" srcOrd="1" destOrd="0" presId="urn:microsoft.com/office/officeart/2005/8/layout/list1"/>
    <dgm:cxn modelId="{2108DD62-1894-4619-A5A6-839F1F770CEE}" type="presParOf" srcId="{A1B4FC0D-C05F-4A5C-9DC4-26B4668C27FD}" destId="{B51971ED-FE2C-4151-BEE9-54EF3A8E030C}" srcOrd="5" destOrd="0" presId="urn:microsoft.com/office/officeart/2005/8/layout/list1"/>
    <dgm:cxn modelId="{16A549D6-CCBB-471D-8D5C-4D6B399E8D9D}" type="presParOf" srcId="{A1B4FC0D-C05F-4A5C-9DC4-26B4668C27FD}" destId="{2408F76B-059B-4A2C-8573-B5881C7B2494}" srcOrd="6" destOrd="0" presId="urn:microsoft.com/office/officeart/2005/8/layout/list1"/>
    <dgm:cxn modelId="{A01FEED5-51E2-4300-877B-E732B07E07FB}" type="presParOf" srcId="{A1B4FC0D-C05F-4A5C-9DC4-26B4668C27FD}" destId="{BFF3667A-FE75-481B-8935-2BD6015E2CD4}" srcOrd="7" destOrd="0" presId="urn:microsoft.com/office/officeart/2005/8/layout/list1"/>
    <dgm:cxn modelId="{F9D37754-6B7B-43A7-9DCD-039CE3382B3E}" type="presParOf" srcId="{A1B4FC0D-C05F-4A5C-9DC4-26B4668C27FD}" destId="{51FB4E5B-ED0A-4F90-B81C-4BB530674F3F}" srcOrd="8" destOrd="0" presId="urn:microsoft.com/office/officeart/2005/8/layout/list1"/>
    <dgm:cxn modelId="{54914EF0-7843-4A62-98B2-781BAA991FCA}" type="presParOf" srcId="{51FB4E5B-ED0A-4F90-B81C-4BB530674F3F}" destId="{48102655-BBBD-434E-876B-A6BE6951CD2C}" srcOrd="0" destOrd="0" presId="urn:microsoft.com/office/officeart/2005/8/layout/list1"/>
    <dgm:cxn modelId="{8689C518-C65F-46E7-9995-9CCB475FAAD3}" type="presParOf" srcId="{51FB4E5B-ED0A-4F90-B81C-4BB530674F3F}" destId="{43A1B92F-113A-4C4A-9224-313178B1C1EF}" srcOrd="1" destOrd="0" presId="urn:microsoft.com/office/officeart/2005/8/layout/list1"/>
    <dgm:cxn modelId="{A49800E8-761B-4F6F-986E-1F73BA732B55}" type="presParOf" srcId="{A1B4FC0D-C05F-4A5C-9DC4-26B4668C27FD}" destId="{4AEED9A8-B363-4FDB-A7F2-DDD10B3A6482}" srcOrd="9" destOrd="0" presId="urn:microsoft.com/office/officeart/2005/8/layout/list1"/>
    <dgm:cxn modelId="{927B8BAC-D369-46A2-B5BE-987932A8B016}" type="presParOf" srcId="{A1B4FC0D-C05F-4A5C-9DC4-26B4668C27FD}" destId="{FCE8C9B4-F2D6-4A23-A07D-EC020822AD4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3C228-2DC8-4D4D-B7AA-CAD7C0E020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BBD206-9724-486A-BA62-C535A12BF511}">
      <dgm:prSet phldrT="[Text]" custT="1"/>
      <dgm:spPr>
        <a:solidFill>
          <a:schemeClr val="accent5">
            <a:lumMod val="40000"/>
            <a:lumOff val="60000"/>
          </a:schemeClr>
        </a:solidFill>
      </dgm:spPr>
      <dgm:t>
        <a:bodyPr/>
        <a:lstStyle/>
        <a:p>
          <a:r>
            <a:rPr lang="bn-BD" sz="4000" dirty="0" smtClean="0">
              <a:solidFill>
                <a:schemeClr val="tx1"/>
              </a:solidFill>
              <a:latin typeface="NikoshBAN" panose="02000000000000000000" pitchFamily="2" charset="0"/>
              <a:cs typeface="NikoshBAN" panose="02000000000000000000" pitchFamily="2" charset="0"/>
            </a:rPr>
            <a:t>১। রিক্ত, শূন্য।  </a:t>
          </a:r>
          <a:endParaRPr lang="en-US" sz="4000" dirty="0">
            <a:solidFill>
              <a:schemeClr val="tx1"/>
            </a:solidFill>
          </a:endParaRPr>
        </a:p>
      </dgm:t>
    </dgm:pt>
    <dgm:pt modelId="{CC3FAED1-7852-41CD-B5BE-F6E02C1CB91A}" type="parTrans" cxnId="{8DF635F7-B9BC-403E-9444-FBBE48D7A7EB}">
      <dgm:prSet/>
      <dgm:spPr/>
      <dgm:t>
        <a:bodyPr/>
        <a:lstStyle/>
        <a:p>
          <a:endParaRPr lang="en-US"/>
        </a:p>
      </dgm:t>
    </dgm:pt>
    <dgm:pt modelId="{5754B44F-1E68-40EC-8A1C-D41D23494361}" type="sibTrans" cxnId="{8DF635F7-B9BC-403E-9444-FBBE48D7A7EB}">
      <dgm:prSet/>
      <dgm:spPr/>
      <dgm:t>
        <a:bodyPr/>
        <a:lstStyle/>
        <a:p>
          <a:endParaRPr lang="en-US"/>
        </a:p>
      </dgm:t>
    </dgm:pt>
    <dgm:pt modelId="{59F3F8BA-7DF2-48DC-8CE4-AA43BAEFB266}">
      <dgm:prSet phldrT="[Text]" custT="1"/>
      <dgm:spPr>
        <a:solidFill>
          <a:schemeClr val="accent6">
            <a:lumMod val="40000"/>
            <a:lumOff val="60000"/>
          </a:schemeClr>
        </a:solidFill>
      </dgm:spPr>
      <dgm:t>
        <a:bodyPr/>
        <a:lstStyle/>
        <a:p>
          <a:r>
            <a:rPr lang="bn-BD" sz="4000" dirty="0" smtClean="0">
              <a:solidFill>
                <a:schemeClr val="tx1"/>
              </a:solidFill>
              <a:latin typeface="NikoshBAN" panose="02000000000000000000" pitchFamily="2" charset="0"/>
              <a:cs typeface="NikoshBAN" panose="02000000000000000000" pitchFamily="2" charset="0"/>
            </a:rPr>
            <a:t>২। হাসপাতালের সাথে।</a:t>
          </a:r>
          <a:endParaRPr lang="en-US" sz="4000" dirty="0">
            <a:solidFill>
              <a:schemeClr val="tx1"/>
            </a:solidFill>
            <a:latin typeface="NikoshBAN" panose="02000000000000000000" pitchFamily="2" charset="0"/>
            <a:cs typeface="NikoshBAN" panose="02000000000000000000" pitchFamily="2" charset="0"/>
          </a:endParaRPr>
        </a:p>
      </dgm:t>
    </dgm:pt>
    <dgm:pt modelId="{5FBA4CBE-D951-4C49-9517-5547413287CD}" type="parTrans" cxnId="{64FB9B9E-4630-4974-8E8C-96105EE5BEF7}">
      <dgm:prSet/>
      <dgm:spPr/>
      <dgm:t>
        <a:bodyPr/>
        <a:lstStyle/>
        <a:p>
          <a:endParaRPr lang="en-US"/>
        </a:p>
      </dgm:t>
    </dgm:pt>
    <dgm:pt modelId="{99018353-E3C6-455A-9FE9-6666F6D7C8BC}" type="sibTrans" cxnId="{64FB9B9E-4630-4974-8E8C-96105EE5BEF7}">
      <dgm:prSet/>
      <dgm:spPr/>
      <dgm:t>
        <a:bodyPr/>
        <a:lstStyle/>
        <a:p>
          <a:endParaRPr lang="en-US"/>
        </a:p>
      </dgm:t>
    </dgm:pt>
    <dgm:pt modelId="{8DD3B593-D20B-4894-8E6F-9002700AB70F}">
      <dgm:prSet phldrT="[Text]" custT="1"/>
      <dgm:spPr>
        <a:solidFill>
          <a:schemeClr val="accent4">
            <a:lumMod val="40000"/>
            <a:lumOff val="60000"/>
          </a:schemeClr>
        </a:solidFill>
      </dgm:spPr>
      <dgm:t>
        <a:bodyPr/>
        <a:lstStyle/>
        <a:p>
          <a:r>
            <a:rPr lang="bn-BD" sz="4000" dirty="0" smtClean="0">
              <a:solidFill>
                <a:schemeClr val="tx1"/>
              </a:solidFill>
              <a:latin typeface="NikoshBAN" panose="02000000000000000000" pitchFamily="2" charset="0"/>
              <a:cs typeface="NikoshBAN" panose="02000000000000000000" pitchFamily="2" charset="0"/>
            </a:rPr>
            <a:t>৩। বই পড়া প্রয়োজন। </a:t>
          </a:r>
          <a:endParaRPr lang="en-US" sz="4000" dirty="0" smtClean="0">
            <a:solidFill>
              <a:schemeClr val="tx1"/>
            </a:solidFill>
            <a:latin typeface="NikoshBAN" panose="02000000000000000000" pitchFamily="2" charset="0"/>
            <a:cs typeface="NikoshBAN" panose="02000000000000000000" pitchFamily="2" charset="0"/>
          </a:endParaRPr>
        </a:p>
      </dgm:t>
    </dgm:pt>
    <dgm:pt modelId="{98436504-6613-4FC3-AA8C-6CD543B3C46F}" type="parTrans" cxnId="{5FAAACBE-7CF5-4E29-8F76-C82A59836D79}">
      <dgm:prSet/>
      <dgm:spPr/>
      <dgm:t>
        <a:bodyPr/>
        <a:lstStyle/>
        <a:p>
          <a:endParaRPr lang="en-US"/>
        </a:p>
      </dgm:t>
    </dgm:pt>
    <dgm:pt modelId="{63D924B0-3AD4-492E-B45D-990DA5D7B20D}" type="sibTrans" cxnId="{5FAAACBE-7CF5-4E29-8F76-C82A59836D79}">
      <dgm:prSet/>
      <dgm:spPr/>
      <dgm:t>
        <a:bodyPr/>
        <a:lstStyle/>
        <a:p>
          <a:endParaRPr lang="en-US"/>
        </a:p>
      </dgm:t>
    </dgm:pt>
    <dgm:pt modelId="{A1B4FC0D-C05F-4A5C-9DC4-26B4668C27FD}" type="pres">
      <dgm:prSet presAssocID="{8A43C228-2DC8-4D4D-B7AA-CAD7C0E02013}" presName="linear" presStyleCnt="0">
        <dgm:presLayoutVars>
          <dgm:dir/>
          <dgm:animLvl val="lvl"/>
          <dgm:resizeHandles val="exact"/>
        </dgm:presLayoutVars>
      </dgm:prSet>
      <dgm:spPr/>
      <dgm:t>
        <a:bodyPr/>
        <a:lstStyle/>
        <a:p>
          <a:endParaRPr lang="en-US"/>
        </a:p>
      </dgm:t>
    </dgm:pt>
    <dgm:pt modelId="{1A554B4E-7F40-4295-8AD2-FA85A692263E}" type="pres">
      <dgm:prSet presAssocID="{AABBD206-9724-486A-BA62-C535A12BF511}" presName="parentLin" presStyleCnt="0"/>
      <dgm:spPr/>
    </dgm:pt>
    <dgm:pt modelId="{10C16AFC-DAC8-43C8-A9D6-32EA7D0444D4}" type="pres">
      <dgm:prSet presAssocID="{AABBD206-9724-486A-BA62-C535A12BF511}" presName="parentLeftMargin" presStyleLbl="node1" presStyleIdx="0" presStyleCnt="3"/>
      <dgm:spPr/>
      <dgm:t>
        <a:bodyPr/>
        <a:lstStyle/>
        <a:p>
          <a:endParaRPr lang="en-US"/>
        </a:p>
      </dgm:t>
    </dgm:pt>
    <dgm:pt modelId="{AACF2396-F636-4A80-BD64-A52B9CCAE581}" type="pres">
      <dgm:prSet presAssocID="{AABBD206-9724-486A-BA62-C535A12BF511}" presName="parentText" presStyleLbl="node1" presStyleIdx="0" presStyleCnt="3" custScaleX="142857">
        <dgm:presLayoutVars>
          <dgm:chMax val="0"/>
          <dgm:bulletEnabled val="1"/>
        </dgm:presLayoutVars>
      </dgm:prSet>
      <dgm:spPr/>
      <dgm:t>
        <a:bodyPr/>
        <a:lstStyle/>
        <a:p>
          <a:endParaRPr lang="en-US"/>
        </a:p>
      </dgm:t>
    </dgm:pt>
    <dgm:pt modelId="{63C65ED8-6C6A-482A-A297-03D71972BCAB}" type="pres">
      <dgm:prSet presAssocID="{AABBD206-9724-486A-BA62-C535A12BF511}" presName="negativeSpace" presStyleCnt="0"/>
      <dgm:spPr/>
    </dgm:pt>
    <dgm:pt modelId="{0993EB06-6242-4467-BC03-48F25C91D042}" type="pres">
      <dgm:prSet presAssocID="{AABBD206-9724-486A-BA62-C535A12BF511}" presName="childText" presStyleLbl="conFgAcc1" presStyleIdx="0" presStyleCnt="3">
        <dgm:presLayoutVars>
          <dgm:bulletEnabled val="1"/>
        </dgm:presLayoutVars>
      </dgm:prSet>
      <dgm:spPr/>
    </dgm:pt>
    <dgm:pt modelId="{CF7BC078-D12B-43F1-A781-FBE2D514A099}" type="pres">
      <dgm:prSet presAssocID="{5754B44F-1E68-40EC-8A1C-D41D23494361}" presName="spaceBetweenRectangles" presStyleCnt="0"/>
      <dgm:spPr/>
    </dgm:pt>
    <dgm:pt modelId="{3C3B06CC-DA23-4349-A6A3-83CA4B8ABB1E}" type="pres">
      <dgm:prSet presAssocID="{59F3F8BA-7DF2-48DC-8CE4-AA43BAEFB266}" presName="parentLin" presStyleCnt="0"/>
      <dgm:spPr/>
    </dgm:pt>
    <dgm:pt modelId="{36F31F3E-BE0C-470E-899E-F0E8808631B4}" type="pres">
      <dgm:prSet presAssocID="{59F3F8BA-7DF2-48DC-8CE4-AA43BAEFB266}" presName="parentLeftMargin" presStyleLbl="node1" presStyleIdx="0" presStyleCnt="3"/>
      <dgm:spPr/>
      <dgm:t>
        <a:bodyPr/>
        <a:lstStyle/>
        <a:p>
          <a:endParaRPr lang="en-US"/>
        </a:p>
      </dgm:t>
    </dgm:pt>
    <dgm:pt modelId="{BC34C550-3E8B-42DA-A9D5-553078B54311}" type="pres">
      <dgm:prSet presAssocID="{59F3F8BA-7DF2-48DC-8CE4-AA43BAEFB266}" presName="parentText" presStyleLbl="node1" presStyleIdx="1" presStyleCnt="3" custScaleX="142857">
        <dgm:presLayoutVars>
          <dgm:chMax val="0"/>
          <dgm:bulletEnabled val="1"/>
        </dgm:presLayoutVars>
      </dgm:prSet>
      <dgm:spPr/>
      <dgm:t>
        <a:bodyPr/>
        <a:lstStyle/>
        <a:p>
          <a:endParaRPr lang="en-US"/>
        </a:p>
      </dgm:t>
    </dgm:pt>
    <dgm:pt modelId="{B51971ED-FE2C-4151-BEE9-54EF3A8E030C}" type="pres">
      <dgm:prSet presAssocID="{59F3F8BA-7DF2-48DC-8CE4-AA43BAEFB266}" presName="negativeSpace" presStyleCnt="0"/>
      <dgm:spPr/>
    </dgm:pt>
    <dgm:pt modelId="{2408F76B-059B-4A2C-8573-B5881C7B2494}" type="pres">
      <dgm:prSet presAssocID="{59F3F8BA-7DF2-48DC-8CE4-AA43BAEFB266}" presName="childText" presStyleLbl="conFgAcc1" presStyleIdx="1" presStyleCnt="3">
        <dgm:presLayoutVars>
          <dgm:bulletEnabled val="1"/>
        </dgm:presLayoutVars>
      </dgm:prSet>
      <dgm:spPr/>
    </dgm:pt>
    <dgm:pt modelId="{BFF3667A-FE75-481B-8935-2BD6015E2CD4}" type="pres">
      <dgm:prSet presAssocID="{99018353-E3C6-455A-9FE9-6666F6D7C8BC}" presName="spaceBetweenRectangles" presStyleCnt="0"/>
      <dgm:spPr/>
    </dgm:pt>
    <dgm:pt modelId="{51FB4E5B-ED0A-4F90-B81C-4BB530674F3F}" type="pres">
      <dgm:prSet presAssocID="{8DD3B593-D20B-4894-8E6F-9002700AB70F}" presName="parentLin" presStyleCnt="0"/>
      <dgm:spPr/>
    </dgm:pt>
    <dgm:pt modelId="{48102655-BBBD-434E-876B-A6BE6951CD2C}" type="pres">
      <dgm:prSet presAssocID="{8DD3B593-D20B-4894-8E6F-9002700AB70F}" presName="parentLeftMargin" presStyleLbl="node1" presStyleIdx="1" presStyleCnt="3"/>
      <dgm:spPr/>
      <dgm:t>
        <a:bodyPr/>
        <a:lstStyle/>
        <a:p>
          <a:endParaRPr lang="en-US"/>
        </a:p>
      </dgm:t>
    </dgm:pt>
    <dgm:pt modelId="{43A1B92F-113A-4C4A-9224-313178B1C1EF}" type="pres">
      <dgm:prSet presAssocID="{8DD3B593-D20B-4894-8E6F-9002700AB70F}" presName="parentText" presStyleLbl="node1" presStyleIdx="2" presStyleCnt="3" custScaleX="142857" custScaleY="104876">
        <dgm:presLayoutVars>
          <dgm:chMax val="0"/>
          <dgm:bulletEnabled val="1"/>
        </dgm:presLayoutVars>
      </dgm:prSet>
      <dgm:spPr/>
      <dgm:t>
        <a:bodyPr/>
        <a:lstStyle/>
        <a:p>
          <a:endParaRPr lang="en-US"/>
        </a:p>
      </dgm:t>
    </dgm:pt>
    <dgm:pt modelId="{4AEED9A8-B363-4FDB-A7F2-DDD10B3A6482}" type="pres">
      <dgm:prSet presAssocID="{8DD3B593-D20B-4894-8E6F-9002700AB70F}" presName="negativeSpace" presStyleCnt="0"/>
      <dgm:spPr/>
    </dgm:pt>
    <dgm:pt modelId="{FCE8C9B4-F2D6-4A23-A07D-EC020822AD4F}" type="pres">
      <dgm:prSet presAssocID="{8DD3B593-D20B-4894-8E6F-9002700AB70F}" presName="childText" presStyleLbl="conFgAcc1" presStyleIdx="2" presStyleCnt="3">
        <dgm:presLayoutVars>
          <dgm:bulletEnabled val="1"/>
        </dgm:presLayoutVars>
      </dgm:prSet>
      <dgm:spPr/>
    </dgm:pt>
  </dgm:ptLst>
  <dgm:cxnLst>
    <dgm:cxn modelId="{3EEFA658-31EA-42B5-A1B4-5FA7A23B2BE1}" type="presOf" srcId="{59F3F8BA-7DF2-48DC-8CE4-AA43BAEFB266}" destId="{36F31F3E-BE0C-470E-899E-F0E8808631B4}" srcOrd="0" destOrd="0" presId="urn:microsoft.com/office/officeart/2005/8/layout/list1"/>
    <dgm:cxn modelId="{64FB9B9E-4630-4974-8E8C-96105EE5BEF7}" srcId="{8A43C228-2DC8-4D4D-B7AA-CAD7C0E02013}" destId="{59F3F8BA-7DF2-48DC-8CE4-AA43BAEFB266}" srcOrd="1" destOrd="0" parTransId="{5FBA4CBE-D951-4C49-9517-5547413287CD}" sibTransId="{99018353-E3C6-455A-9FE9-6666F6D7C8BC}"/>
    <dgm:cxn modelId="{A2BBE821-7EB8-4CA8-9E3D-952C75C6AA8D}" type="presOf" srcId="{AABBD206-9724-486A-BA62-C535A12BF511}" destId="{AACF2396-F636-4A80-BD64-A52B9CCAE581}" srcOrd="1" destOrd="0" presId="urn:microsoft.com/office/officeart/2005/8/layout/list1"/>
    <dgm:cxn modelId="{2580E4FC-72E8-4179-8752-A514CBD18449}" type="presOf" srcId="{8A43C228-2DC8-4D4D-B7AA-CAD7C0E02013}" destId="{A1B4FC0D-C05F-4A5C-9DC4-26B4668C27FD}" srcOrd="0" destOrd="0" presId="urn:microsoft.com/office/officeart/2005/8/layout/list1"/>
    <dgm:cxn modelId="{B2FA9FCC-86A5-41A4-B6E2-E3A6524631FD}" type="presOf" srcId="{8DD3B593-D20B-4894-8E6F-9002700AB70F}" destId="{43A1B92F-113A-4C4A-9224-313178B1C1EF}" srcOrd="1" destOrd="0" presId="urn:microsoft.com/office/officeart/2005/8/layout/list1"/>
    <dgm:cxn modelId="{5FAAACBE-7CF5-4E29-8F76-C82A59836D79}" srcId="{8A43C228-2DC8-4D4D-B7AA-CAD7C0E02013}" destId="{8DD3B593-D20B-4894-8E6F-9002700AB70F}" srcOrd="2" destOrd="0" parTransId="{98436504-6613-4FC3-AA8C-6CD543B3C46F}" sibTransId="{63D924B0-3AD4-492E-B45D-990DA5D7B20D}"/>
    <dgm:cxn modelId="{B7A66FE7-1798-4FDE-829D-3C2D14B1A49A}" type="presOf" srcId="{8DD3B593-D20B-4894-8E6F-9002700AB70F}" destId="{48102655-BBBD-434E-876B-A6BE6951CD2C}" srcOrd="0" destOrd="0" presId="urn:microsoft.com/office/officeart/2005/8/layout/list1"/>
    <dgm:cxn modelId="{7108F918-34A4-4983-8A5F-0910D286504D}" type="presOf" srcId="{59F3F8BA-7DF2-48DC-8CE4-AA43BAEFB266}" destId="{BC34C550-3E8B-42DA-A9D5-553078B54311}" srcOrd="1" destOrd="0" presId="urn:microsoft.com/office/officeart/2005/8/layout/list1"/>
    <dgm:cxn modelId="{D750EE17-83B2-4CBB-8FEA-4292279AC5BE}" type="presOf" srcId="{AABBD206-9724-486A-BA62-C535A12BF511}" destId="{10C16AFC-DAC8-43C8-A9D6-32EA7D0444D4}" srcOrd="0" destOrd="0" presId="urn:microsoft.com/office/officeart/2005/8/layout/list1"/>
    <dgm:cxn modelId="{8DF635F7-B9BC-403E-9444-FBBE48D7A7EB}" srcId="{8A43C228-2DC8-4D4D-B7AA-CAD7C0E02013}" destId="{AABBD206-9724-486A-BA62-C535A12BF511}" srcOrd="0" destOrd="0" parTransId="{CC3FAED1-7852-41CD-B5BE-F6E02C1CB91A}" sibTransId="{5754B44F-1E68-40EC-8A1C-D41D23494361}"/>
    <dgm:cxn modelId="{B38496F9-CCBE-484A-AAEC-5954B3A89A48}" type="presParOf" srcId="{A1B4FC0D-C05F-4A5C-9DC4-26B4668C27FD}" destId="{1A554B4E-7F40-4295-8AD2-FA85A692263E}" srcOrd="0" destOrd="0" presId="urn:microsoft.com/office/officeart/2005/8/layout/list1"/>
    <dgm:cxn modelId="{54A41D5B-9FF3-4FA3-8295-25DB16AD2CF3}" type="presParOf" srcId="{1A554B4E-7F40-4295-8AD2-FA85A692263E}" destId="{10C16AFC-DAC8-43C8-A9D6-32EA7D0444D4}" srcOrd="0" destOrd="0" presId="urn:microsoft.com/office/officeart/2005/8/layout/list1"/>
    <dgm:cxn modelId="{2E0DC454-6A3D-4913-B55F-1E23C729A891}" type="presParOf" srcId="{1A554B4E-7F40-4295-8AD2-FA85A692263E}" destId="{AACF2396-F636-4A80-BD64-A52B9CCAE581}" srcOrd="1" destOrd="0" presId="urn:microsoft.com/office/officeart/2005/8/layout/list1"/>
    <dgm:cxn modelId="{61D6CA66-359A-4F40-88DB-E9DC43A97550}" type="presParOf" srcId="{A1B4FC0D-C05F-4A5C-9DC4-26B4668C27FD}" destId="{63C65ED8-6C6A-482A-A297-03D71972BCAB}" srcOrd="1" destOrd="0" presId="urn:microsoft.com/office/officeart/2005/8/layout/list1"/>
    <dgm:cxn modelId="{E9FF70CF-0819-43EE-9DF1-5E1FC451FB84}" type="presParOf" srcId="{A1B4FC0D-C05F-4A5C-9DC4-26B4668C27FD}" destId="{0993EB06-6242-4467-BC03-48F25C91D042}" srcOrd="2" destOrd="0" presId="urn:microsoft.com/office/officeart/2005/8/layout/list1"/>
    <dgm:cxn modelId="{EA899C25-EAF4-4417-82A6-30CF93D97AED}" type="presParOf" srcId="{A1B4FC0D-C05F-4A5C-9DC4-26B4668C27FD}" destId="{CF7BC078-D12B-43F1-A781-FBE2D514A099}" srcOrd="3" destOrd="0" presId="urn:microsoft.com/office/officeart/2005/8/layout/list1"/>
    <dgm:cxn modelId="{7FE0DEAF-9C1F-4A69-BA40-74D24BC27D3C}" type="presParOf" srcId="{A1B4FC0D-C05F-4A5C-9DC4-26B4668C27FD}" destId="{3C3B06CC-DA23-4349-A6A3-83CA4B8ABB1E}" srcOrd="4" destOrd="0" presId="urn:microsoft.com/office/officeart/2005/8/layout/list1"/>
    <dgm:cxn modelId="{735E2280-936C-4B7A-B537-09235EAB02AE}" type="presParOf" srcId="{3C3B06CC-DA23-4349-A6A3-83CA4B8ABB1E}" destId="{36F31F3E-BE0C-470E-899E-F0E8808631B4}" srcOrd="0" destOrd="0" presId="urn:microsoft.com/office/officeart/2005/8/layout/list1"/>
    <dgm:cxn modelId="{21CDFB66-FD54-42CA-9B12-E5B418593E9A}" type="presParOf" srcId="{3C3B06CC-DA23-4349-A6A3-83CA4B8ABB1E}" destId="{BC34C550-3E8B-42DA-A9D5-553078B54311}" srcOrd="1" destOrd="0" presId="urn:microsoft.com/office/officeart/2005/8/layout/list1"/>
    <dgm:cxn modelId="{83119D6A-9F7A-47E7-AA47-E093DEF6798A}" type="presParOf" srcId="{A1B4FC0D-C05F-4A5C-9DC4-26B4668C27FD}" destId="{B51971ED-FE2C-4151-BEE9-54EF3A8E030C}" srcOrd="5" destOrd="0" presId="urn:microsoft.com/office/officeart/2005/8/layout/list1"/>
    <dgm:cxn modelId="{0EAA2ACB-1B4B-4E3C-A56B-55ED7C2CDEA7}" type="presParOf" srcId="{A1B4FC0D-C05F-4A5C-9DC4-26B4668C27FD}" destId="{2408F76B-059B-4A2C-8573-B5881C7B2494}" srcOrd="6" destOrd="0" presId="urn:microsoft.com/office/officeart/2005/8/layout/list1"/>
    <dgm:cxn modelId="{A3A0F5CE-B56B-4F0E-A80B-4BBBA7A6FCB6}" type="presParOf" srcId="{A1B4FC0D-C05F-4A5C-9DC4-26B4668C27FD}" destId="{BFF3667A-FE75-481B-8935-2BD6015E2CD4}" srcOrd="7" destOrd="0" presId="urn:microsoft.com/office/officeart/2005/8/layout/list1"/>
    <dgm:cxn modelId="{BF35C9E7-0FFF-480D-8D35-F48CC7564E51}" type="presParOf" srcId="{A1B4FC0D-C05F-4A5C-9DC4-26B4668C27FD}" destId="{51FB4E5B-ED0A-4F90-B81C-4BB530674F3F}" srcOrd="8" destOrd="0" presId="urn:microsoft.com/office/officeart/2005/8/layout/list1"/>
    <dgm:cxn modelId="{9C1B0456-4288-4769-B477-E15B05A9B4A9}" type="presParOf" srcId="{51FB4E5B-ED0A-4F90-B81C-4BB530674F3F}" destId="{48102655-BBBD-434E-876B-A6BE6951CD2C}" srcOrd="0" destOrd="0" presId="urn:microsoft.com/office/officeart/2005/8/layout/list1"/>
    <dgm:cxn modelId="{E0D540EF-4DC1-41B6-8871-D13028773D97}" type="presParOf" srcId="{51FB4E5B-ED0A-4F90-B81C-4BB530674F3F}" destId="{43A1B92F-113A-4C4A-9224-313178B1C1EF}" srcOrd="1" destOrd="0" presId="urn:microsoft.com/office/officeart/2005/8/layout/list1"/>
    <dgm:cxn modelId="{C09DC84A-5E1C-4B1D-AE7F-2CEA9E3BA130}" type="presParOf" srcId="{A1B4FC0D-C05F-4A5C-9DC4-26B4668C27FD}" destId="{4AEED9A8-B363-4FDB-A7F2-DDD10B3A6482}" srcOrd="9" destOrd="0" presId="urn:microsoft.com/office/officeart/2005/8/layout/list1"/>
    <dgm:cxn modelId="{D5FDAE5A-CAFC-4596-AE6E-A3B285EA2FEA}" type="presParOf" srcId="{A1B4FC0D-C05F-4A5C-9DC4-26B4668C27FD}" destId="{FCE8C9B4-F2D6-4A23-A07D-EC020822AD4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3EB06-6242-4467-BC03-48F25C91D042}">
      <dsp:nvSpPr>
        <dsp:cNvPr id="0" name=""/>
        <dsp:cNvSpPr/>
      </dsp:nvSpPr>
      <dsp:spPr>
        <a:xfrm>
          <a:off x="0" y="464448"/>
          <a:ext cx="11619606" cy="756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CF2396-F636-4A80-BD64-A52B9CCAE581}">
      <dsp:nvSpPr>
        <dsp:cNvPr id="0" name=""/>
        <dsp:cNvSpPr/>
      </dsp:nvSpPr>
      <dsp:spPr>
        <a:xfrm>
          <a:off x="527648" y="21648"/>
          <a:ext cx="11083343" cy="885600"/>
        </a:xfrm>
        <a:prstGeom prst="roundRect">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435" tIns="0" rIns="307435" bIns="0" numCol="1" spcCol="1270" anchor="ctr" anchorCtr="0">
          <a:noAutofit/>
        </a:bodyPr>
        <a:lstStyle/>
        <a:p>
          <a:pPr lvl="0" algn="l" defTabSz="1778000">
            <a:lnSpc>
              <a:spcPct val="90000"/>
            </a:lnSpc>
            <a:spcBef>
              <a:spcPct val="0"/>
            </a:spcBef>
            <a:spcAft>
              <a:spcPct val="35000"/>
            </a:spcAft>
          </a:pPr>
          <a:r>
            <a:rPr lang="bn-BD" sz="4000" kern="1200" dirty="0" smtClean="0">
              <a:solidFill>
                <a:schemeClr val="tx1"/>
              </a:solidFill>
              <a:latin typeface="NikoshBAN" pitchFamily="2" charset="0"/>
              <a:cs typeface="NikoshBAN" pitchFamily="2" charset="0"/>
            </a:rPr>
            <a:t>১। “ভাঁড় ও ভবানী” অর্থ কী?</a:t>
          </a:r>
          <a:endParaRPr lang="en-US" sz="4000" kern="1200" dirty="0">
            <a:solidFill>
              <a:schemeClr val="tx1"/>
            </a:solidFill>
          </a:endParaRPr>
        </a:p>
      </dsp:txBody>
      <dsp:txXfrm>
        <a:off x="570879" y="64879"/>
        <a:ext cx="10996881" cy="799138"/>
      </dsp:txXfrm>
    </dsp:sp>
    <dsp:sp modelId="{2408F76B-059B-4A2C-8573-B5881C7B2494}">
      <dsp:nvSpPr>
        <dsp:cNvPr id="0" name=""/>
        <dsp:cNvSpPr/>
      </dsp:nvSpPr>
      <dsp:spPr>
        <a:xfrm>
          <a:off x="0" y="1825248"/>
          <a:ext cx="11619606" cy="756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4C550-3E8B-42DA-A9D5-553078B54311}">
      <dsp:nvSpPr>
        <dsp:cNvPr id="0" name=""/>
        <dsp:cNvSpPr/>
      </dsp:nvSpPr>
      <dsp:spPr>
        <a:xfrm>
          <a:off x="539112" y="1326177"/>
          <a:ext cx="11063578" cy="885600"/>
        </a:xfrm>
        <a:prstGeom prst="roundRect">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435" tIns="0" rIns="307435" bIns="0" numCol="1" spcCol="1270" anchor="ctr" anchorCtr="0">
          <a:noAutofit/>
        </a:bodyPr>
        <a:lstStyle/>
        <a:p>
          <a:pPr lvl="0" algn="l" defTabSz="1778000">
            <a:lnSpc>
              <a:spcPct val="90000"/>
            </a:lnSpc>
            <a:spcBef>
              <a:spcPct val="0"/>
            </a:spcBef>
            <a:spcAft>
              <a:spcPct val="35000"/>
            </a:spcAft>
          </a:pPr>
          <a:r>
            <a:rPr lang="bn-BD" sz="4000" kern="1200" dirty="0" smtClean="0">
              <a:solidFill>
                <a:schemeClr val="tx1"/>
              </a:solidFill>
              <a:latin typeface="NikoshBAN" panose="02000000000000000000" pitchFamily="2" charset="0"/>
              <a:cs typeface="NikoshBAN" panose="02000000000000000000" pitchFamily="2" charset="0"/>
            </a:rPr>
            <a:t>২। লেখক বই পড়াকে কিসের সাথে তুলনা করেছেন?</a:t>
          </a:r>
          <a:endParaRPr lang="en-US" sz="4000" kern="1200" dirty="0">
            <a:solidFill>
              <a:schemeClr val="tx1"/>
            </a:solidFill>
          </a:endParaRPr>
        </a:p>
      </dsp:txBody>
      <dsp:txXfrm>
        <a:off x="582343" y="1369408"/>
        <a:ext cx="10977116" cy="799138"/>
      </dsp:txXfrm>
    </dsp:sp>
    <dsp:sp modelId="{FCE8C9B4-F2D6-4A23-A07D-EC020822AD4F}">
      <dsp:nvSpPr>
        <dsp:cNvPr id="0" name=""/>
        <dsp:cNvSpPr/>
      </dsp:nvSpPr>
      <dsp:spPr>
        <a:xfrm>
          <a:off x="0" y="3229230"/>
          <a:ext cx="11619606" cy="756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A1B92F-113A-4C4A-9224-313178B1C1EF}">
      <dsp:nvSpPr>
        <dsp:cNvPr id="0" name=""/>
        <dsp:cNvSpPr/>
      </dsp:nvSpPr>
      <dsp:spPr>
        <a:xfrm>
          <a:off x="553179" y="2743248"/>
          <a:ext cx="11063578" cy="928781"/>
        </a:xfrm>
        <a:prstGeom prst="roundRect">
          <a:avLst/>
        </a:prstGeom>
        <a:solidFill>
          <a:schemeClr val="accent4">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435" tIns="0" rIns="307435" bIns="0" numCol="1" spcCol="1270" anchor="ctr" anchorCtr="0">
          <a:noAutofit/>
        </a:bodyPr>
        <a:lstStyle/>
        <a:p>
          <a:pPr lvl="0" algn="l" defTabSz="1778000">
            <a:lnSpc>
              <a:spcPct val="90000"/>
            </a:lnSpc>
            <a:spcBef>
              <a:spcPct val="0"/>
            </a:spcBef>
            <a:spcAft>
              <a:spcPct val="35000"/>
            </a:spcAft>
          </a:pPr>
          <a:endParaRPr lang="en-US" sz="4000" kern="1200" dirty="0" smtClean="0">
            <a:solidFill>
              <a:schemeClr val="tx1"/>
            </a:solidFill>
            <a:latin typeface="NikoshBAN" panose="02000000000000000000" pitchFamily="2" charset="0"/>
            <a:cs typeface="NikoshBAN" panose="02000000000000000000" pitchFamily="2" charset="0"/>
          </a:endParaRPr>
        </a:p>
        <a:p>
          <a:pPr lvl="0" algn="l" defTabSz="1778000">
            <a:lnSpc>
              <a:spcPct val="90000"/>
            </a:lnSpc>
            <a:spcBef>
              <a:spcPct val="0"/>
            </a:spcBef>
            <a:spcAft>
              <a:spcPct val="35000"/>
            </a:spcAft>
          </a:pPr>
          <a:r>
            <a:rPr lang="bn-BD" sz="4000" kern="1200" dirty="0" smtClean="0">
              <a:solidFill>
                <a:schemeClr val="tx1"/>
              </a:solidFill>
              <a:latin typeface="NikoshBAN" panose="02000000000000000000" pitchFamily="2" charset="0"/>
              <a:cs typeface="NikoshBAN" panose="02000000000000000000" pitchFamily="2" charset="0"/>
            </a:rPr>
            <a:t>৩। মনকে আনন্দিত রাখার জন্য কি প্রয়োজন?</a:t>
          </a:r>
          <a:r>
            <a:rPr lang="en-US" sz="4000" kern="1200" dirty="0" smtClean="0">
              <a:solidFill>
                <a:schemeClr val="tx1"/>
              </a:solidFill>
              <a:latin typeface="NikoshBAN" panose="02000000000000000000" pitchFamily="2" charset="0"/>
              <a:cs typeface="NikoshBAN" panose="02000000000000000000" pitchFamily="2" charset="0"/>
            </a:rPr>
            <a:t/>
          </a:r>
          <a:br>
            <a:rPr lang="en-US" sz="4000" kern="1200" dirty="0" smtClean="0">
              <a:solidFill>
                <a:schemeClr val="tx1"/>
              </a:solidFill>
              <a:latin typeface="NikoshBAN" panose="02000000000000000000" pitchFamily="2" charset="0"/>
              <a:cs typeface="NikoshBAN" panose="02000000000000000000" pitchFamily="2" charset="0"/>
            </a:rPr>
          </a:br>
          <a:endParaRPr lang="en-US" sz="4000" kern="1200" dirty="0">
            <a:solidFill>
              <a:schemeClr val="tx1"/>
            </a:solidFill>
          </a:endParaRPr>
        </a:p>
      </dsp:txBody>
      <dsp:txXfrm>
        <a:off x="598518" y="2788587"/>
        <a:ext cx="10972900" cy="838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3EB06-6242-4467-BC03-48F25C91D042}">
      <dsp:nvSpPr>
        <dsp:cNvPr id="0" name=""/>
        <dsp:cNvSpPr/>
      </dsp:nvSpPr>
      <dsp:spPr>
        <a:xfrm>
          <a:off x="0" y="464448"/>
          <a:ext cx="11619606" cy="756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CF2396-F636-4A80-BD64-A52B9CCAE581}">
      <dsp:nvSpPr>
        <dsp:cNvPr id="0" name=""/>
        <dsp:cNvSpPr/>
      </dsp:nvSpPr>
      <dsp:spPr>
        <a:xfrm>
          <a:off x="553179" y="21648"/>
          <a:ext cx="11063578" cy="885600"/>
        </a:xfrm>
        <a:prstGeom prst="roundRect">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435" tIns="0" rIns="307435" bIns="0" numCol="1" spcCol="1270" anchor="ctr" anchorCtr="0">
          <a:noAutofit/>
        </a:bodyPr>
        <a:lstStyle/>
        <a:p>
          <a:pPr lvl="0" algn="l" defTabSz="1778000">
            <a:lnSpc>
              <a:spcPct val="90000"/>
            </a:lnSpc>
            <a:spcBef>
              <a:spcPct val="0"/>
            </a:spcBef>
            <a:spcAft>
              <a:spcPct val="35000"/>
            </a:spcAft>
          </a:pPr>
          <a:r>
            <a:rPr lang="bn-BD" sz="4000" kern="1200" dirty="0" smtClean="0">
              <a:solidFill>
                <a:schemeClr val="tx1"/>
              </a:solidFill>
              <a:latin typeface="NikoshBAN" panose="02000000000000000000" pitchFamily="2" charset="0"/>
              <a:cs typeface="NikoshBAN" panose="02000000000000000000" pitchFamily="2" charset="0"/>
            </a:rPr>
            <a:t>১। রিক্ত, শূন্য।  </a:t>
          </a:r>
          <a:endParaRPr lang="en-US" sz="4000" kern="1200" dirty="0">
            <a:solidFill>
              <a:schemeClr val="tx1"/>
            </a:solidFill>
          </a:endParaRPr>
        </a:p>
      </dsp:txBody>
      <dsp:txXfrm>
        <a:off x="596410" y="64879"/>
        <a:ext cx="10977116" cy="799138"/>
      </dsp:txXfrm>
    </dsp:sp>
    <dsp:sp modelId="{2408F76B-059B-4A2C-8573-B5881C7B2494}">
      <dsp:nvSpPr>
        <dsp:cNvPr id="0" name=""/>
        <dsp:cNvSpPr/>
      </dsp:nvSpPr>
      <dsp:spPr>
        <a:xfrm>
          <a:off x="0" y="1825248"/>
          <a:ext cx="11619606" cy="756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4C550-3E8B-42DA-A9D5-553078B54311}">
      <dsp:nvSpPr>
        <dsp:cNvPr id="0" name=""/>
        <dsp:cNvSpPr/>
      </dsp:nvSpPr>
      <dsp:spPr>
        <a:xfrm>
          <a:off x="553179" y="1382448"/>
          <a:ext cx="11063578" cy="885600"/>
        </a:xfrm>
        <a:prstGeom prst="roundRect">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435" tIns="0" rIns="307435" bIns="0" numCol="1" spcCol="1270" anchor="ctr" anchorCtr="0">
          <a:noAutofit/>
        </a:bodyPr>
        <a:lstStyle/>
        <a:p>
          <a:pPr lvl="0" algn="l" defTabSz="1778000">
            <a:lnSpc>
              <a:spcPct val="90000"/>
            </a:lnSpc>
            <a:spcBef>
              <a:spcPct val="0"/>
            </a:spcBef>
            <a:spcAft>
              <a:spcPct val="35000"/>
            </a:spcAft>
          </a:pPr>
          <a:r>
            <a:rPr lang="bn-BD" sz="4000" kern="1200" dirty="0" smtClean="0">
              <a:solidFill>
                <a:schemeClr val="tx1"/>
              </a:solidFill>
              <a:latin typeface="NikoshBAN" panose="02000000000000000000" pitchFamily="2" charset="0"/>
              <a:cs typeface="NikoshBAN" panose="02000000000000000000" pitchFamily="2" charset="0"/>
            </a:rPr>
            <a:t>২। হাসপাতালের সাথে।</a:t>
          </a:r>
          <a:endParaRPr lang="en-US" sz="4000" kern="1200" dirty="0">
            <a:solidFill>
              <a:schemeClr val="tx1"/>
            </a:solidFill>
            <a:latin typeface="NikoshBAN" panose="02000000000000000000" pitchFamily="2" charset="0"/>
            <a:cs typeface="NikoshBAN" panose="02000000000000000000" pitchFamily="2" charset="0"/>
          </a:endParaRPr>
        </a:p>
      </dsp:txBody>
      <dsp:txXfrm>
        <a:off x="596410" y="1425679"/>
        <a:ext cx="10977116" cy="799138"/>
      </dsp:txXfrm>
    </dsp:sp>
    <dsp:sp modelId="{FCE8C9B4-F2D6-4A23-A07D-EC020822AD4F}">
      <dsp:nvSpPr>
        <dsp:cNvPr id="0" name=""/>
        <dsp:cNvSpPr/>
      </dsp:nvSpPr>
      <dsp:spPr>
        <a:xfrm>
          <a:off x="0" y="3229230"/>
          <a:ext cx="11619606" cy="756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A1B92F-113A-4C4A-9224-313178B1C1EF}">
      <dsp:nvSpPr>
        <dsp:cNvPr id="0" name=""/>
        <dsp:cNvSpPr/>
      </dsp:nvSpPr>
      <dsp:spPr>
        <a:xfrm>
          <a:off x="553179" y="2743248"/>
          <a:ext cx="11063578" cy="928781"/>
        </a:xfrm>
        <a:prstGeom prst="roundRect">
          <a:avLst/>
        </a:prstGeom>
        <a:solidFill>
          <a:schemeClr val="accent4">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435" tIns="0" rIns="307435" bIns="0" numCol="1" spcCol="1270" anchor="ctr" anchorCtr="0">
          <a:noAutofit/>
        </a:bodyPr>
        <a:lstStyle/>
        <a:p>
          <a:pPr lvl="0" algn="l" defTabSz="1778000">
            <a:lnSpc>
              <a:spcPct val="90000"/>
            </a:lnSpc>
            <a:spcBef>
              <a:spcPct val="0"/>
            </a:spcBef>
            <a:spcAft>
              <a:spcPct val="35000"/>
            </a:spcAft>
          </a:pPr>
          <a:r>
            <a:rPr lang="bn-BD" sz="4000" kern="1200" dirty="0" smtClean="0">
              <a:solidFill>
                <a:schemeClr val="tx1"/>
              </a:solidFill>
              <a:latin typeface="NikoshBAN" panose="02000000000000000000" pitchFamily="2" charset="0"/>
              <a:cs typeface="NikoshBAN" panose="02000000000000000000" pitchFamily="2" charset="0"/>
            </a:rPr>
            <a:t>৩। বই পড়া প্রয়োজন। </a:t>
          </a:r>
          <a:endParaRPr lang="en-US" sz="4000" kern="1200" dirty="0" smtClean="0">
            <a:solidFill>
              <a:schemeClr val="tx1"/>
            </a:solidFill>
            <a:latin typeface="NikoshBAN" panose="02000000000000000000" pitchFamily="2" charset="0"/>
            <a:cs typeface="NikoshBAN" panose="02000000000000000000" pitchFamily="2" charset="0"/>
          </a:endParaRPr>
        </a:p>
      </dsp:txBody>
      <dsp:txXfrm>
        <a:off x="598518" y="2788587"/>
        <a:ext cx="10972900" cy="8381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592092538"/>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69471514"/>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1244744715"/>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649162699"/>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1786850732"/>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655063100"/>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2B5A61-F117-41B3-AE47-04C8EE31847B}"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15656986"/>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2B5A61-F117-41B3-AE47-04C8EE31847B}" type="datetimeFigureOut">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2758648239"/>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2B5A61-F117-41B3-AE47-04C8EE31847B}" type="datetimeFigureOut">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1483662517"/>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B5A61-F117-41B3-AE47-04C8EE31847B}" type="datetimeFigureOut">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187211656"/>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B5A61-F117-41B3-AE47-04C8EE31847B}"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2467422461"/>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1304537041"/>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FE0F-D522-446A-B2DD-8693503622E8}" type="slidenum">
              <a:rPr lang="en-US" smtClean="0"/>
              <a:pPr/>
              <a:t>‹#›</a:t>
            </a:fld>
            <a:endParaRPr lang="en-US"/>
          </a:p>
        </p:txBody>
      </p:sp>
      <p:sp>
        <p:nvSpPr>
          <p:cNvPr id="5" name="Date Placeholder 4"/>
          <p:cNvSpPr>
            <a:spLocks noGrp="1"/>
          </p:cNvSpPr>
          <p:nvPr>
            <p:ph type="dt" sz="half" idx="10"/>
          </p:nvPr>
        </p:nvSpPr>
        <p:spPr/>
        <p:txBody>
          <a:bodyPr/>
          <a:lstStyle/>
          <a:p>
            <a:fld id="{252B5A61-F117-41B3-AE47-04C8EE31847B}" type="datetimeFigureOut">
              <a:rPr lang="en-US" smtClean="0"/>
              <a:pPr/>
              <a:t>3/12/2020</a:t>
            </a:fld>
            <a:endParaRPr lang="en-US"/>
          </a:p>
        </p:txBody>
      </p:sp>
    </p:spTree>
    <p:extLst>
      <p:ext uri="{BB962C8B-B14F-4D97-AF65-F5344CB8AC3E}">
        <p14:creationId xmlns:p14="http://schemas.microsoft.com/office/powerpoint/2010/main" val="1070481363"/>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2290398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97676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27075424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72279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8939761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179574659"/>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1765135458"/>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B5A61-F117-41B3-AE47-04C8EE31847B}"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620353470"/>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2B5A61-F117-41B3-AE47-04C8EE31847B}"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483357370"/>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2B5A61-F117-41B3-AE47-04C8EE31847B}" type="datetimeFigureOut">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CFE0F-D522-446A-B2DD-8693503622E8}"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29059065"/>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2B5A61-F117-41B3-AE47-04C8EE31847B}" type="datetimeFigureOut">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CFE0F-D522-446A-B2DD-8693503622E8}"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5493154"/>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B5A61-F117-41B3-AE47-04C8EE31847B}" type="datetimeFigureOut">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721698614"/>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B5A61-F117-41B3-AE47-04C8EE31847B}"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3160256745"/>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B5A61-F117-41B3-AE47-04C8EE31847B}"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CFE0F-D522-446A-B2DD-8693503622E8}" type="slidenum">
              <a:rPr lang="en-US" smtClean="0"/>
              <a:pPr/>
              <a:t>‹#›</a:t>
            </a:fld>
            <a:endParaRPr lang="en-US"/>
          </a:p>
        </p:txBody>
      </p:sp>
    </p:spTree>
    <p:extLst>
      <p:ext uri="{BB962C8B-B14F-4D97-AF65-F5344CB8AC3E}">
        <p14:creationId xmlns:p14="http://schemas.microsoft.com/office/powerpoint/2010/main" val="886699493"/>
      </p:ext>
    </p:extLst>
  </p:cSld>
  <p:clrMapOvr>
    <a:masterClrMapping/>
  </p:clrMapOvr>
  <p:transition spd="med">
    <p:pull dir="u"/>
    <p:sndAc>
      <p:stSnd>
        <p:snd r:embed="rId1" name="click.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52B5A61-F117-41B3-AE47-04C8EE31847B}" type="datetimeFigureOut">
              <a:rPr lang="en-US" smtClean="0"/>
              <a:pPr/>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0DCFE0F-D522-446A-B2DD-8693503622E8}" type="slidenum">
              <a:rPr lang="en-US" smtClean="0"/>
              <a:pPr/>
              <a:t>‹#›</a:t>
            </a:fld>
            <a:endParaRPr lang="en-US"/>
          </a:p>
        </p:txBody>
      </p:sp>
    </p:spTree>
    <p:extLst>
      <p:ext uri="{BB962C8B-B14F-4D97-AF65-F5344CB8AC3E}">
        <p14:creationId xmlns:p14="http://schemas.microsoft.com/office/powerpoint/2010/main" val="1151384561"/>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ransition spd="med">
    <p:pull dir="u"/>
    <p:sndAc>
      <p:stSnd>
        <p:snd r:embed="rId13" name="click.wav"/>
      </p:stSnd>
    </p:sndAc>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2B5A61-F117-41B3-AE47-04C8EE31847B}" type="datetimeFigureOut">
              <a:rPr lang="en-US" smtClean="0"/>
              <a:pPr/>
              <a:t>3/12/2020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DCFE0F-D522-446A-B2DD-8693503622E8}" type="slidenum">
              <a:rPr lang="en-US" smtClean="0"/>
              <a:pPr/>
              <a:t>‹#›</a:t>
            </a:fld>
            <a:endParaRPr lang="en-US"/>
          </a:p>
        </p:txBody>
      </p:sp>
    </p:spTree>
    <p:extLst>
      <p:ext uri="{BB962C8B-B14F-4D97-AF65-F5344CB8AC3E}">
        <p14:creationId xmlns:p14="http://schemas.microsoft.com/office/powerpoint/2010/main" val="124977359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Lst>
  <p:transition spd="med">
    <p:pull dir="u"/>
    <p:sndAc>
      <p:stSnd>
        <p:snd r:embed="rId18" name="click.wav"/>
      </p:stSnd>
    </p:sndAc>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hyperlink" Target="mailto:&#2439;-&#2478;&#2503;&#2482;&#2435;-ashrafulislamjame@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519"/>
            <a:ext cx="12192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solidFill>
                <a:schemeClr val="accent3">
                  <a:lumMod val="75000"/>
                </a:schemeClr>
              </a:solidFill>
              <a:latin typeface="NikoshBAN" pitchFamily="2" charset="0"/>
              <a:cs typeface="NikoshBAN" pitchFamily="2" charset="0"/>
            </a:endParaRPr>
          </a:p>
        </p:txBody>
      </p:sp>
      <p:sp>
        <p:nvSpPr>
          <p:cNvPr id="4" name="TextBox 3"/>
          <p:cNvSpPr txBox="1"/>
          <p:nvPr/>
        </p:nvSpPr>
        <p:spPr>
          <a:xfrm>
            <a:off x="3503054" y="1191296"/>
            <a:ext cx="4778061" cy="1569660"/>
          </a:xfrm>
          <a:prstGeom prst="rect">
            <a:avLst/>
          </a:prstGeom>
          <a:noFill/>
        </p:spPr>
        <p:txBody>
          <a:bodyPr wrap="square" rtlCol="0">
            <a:spAutoFit/>
          </a:bodyPr>
          <a:lstStyle/>
          <a:p>
            <a:pPr algn="ctr"/>
            <a:r>
              <a:rPr lang="bn-BD" sz="9600" dirty="0">
                <a:solidFill>
                  <a:schemeClr val="tx2">
                    <a:lumMod val="50000"/>
                  </a:schemeClr>
                </a:solidFill>
                <a:latin typeface="NikoshBAN" pitchFamily="2" charset="0"/>
                <a:cs typeface="NikoshBAN" pitchFamily="2" charset="0"/>
              </a:rPr>
              <a:t>স্বাগতম</a:t>
            </a:r>
            <a:endParaRPr lang="en-US" sz="9600" dirty="0">
              <a:solidFill>
                <a:schemeClr val="tx2">
                  <a:lumMod val="50000"/>
                </a:schemeClr>
              </a:solidFill>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644" y="1191296"/>
            <a:ext cx="3076575" cy="2914650"/>
          </a:xfrm>
          <a:prstGeom prst="rect">
            <a:avLst/>
          </a:prstGeom>
        </p:spPr>
      </p:pic>
    </p:spTree>
    <p:extLst>
      <p:ext uri="{BB962C8B-B14F-4D97-AF65-F5344CB8AC3E}">
        <p14:creationId xmlns:p14="http://schemas.microsoft.com/office/powerpoint/2010/main" val="3498970177"/>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1918"/>
            <a:ext cx="12028868" cy="5262979"/>
          </a:xfrm>
          <a:prstGeom prst="rect">
            <a:avLst/>
          </a:prstGeom>
        </p:spPr>
        <p:txBody>
          <a:bodyPr wrap="square">
            <a:spAutoFit/>
          </a:bodyPr>
          <a:lstStyle/>
          <a:p>
            <a:pPr algn="just"/>
            <a:r>
              <a:rPr lang="bn-IN" sz="4800" dirty="0">
                <a:solidFill>
                  <a:schemeClr val="accent5"/>
                </a:solidFill>
                <a:latin typeface="NikoshBAN" panose="02000000000000000000" pitchFamily="2" charset="0"/>
                <a:cs typeface="NikoshBAN" panose="02000000000000000000" pitchFamily="2" charset="0"/>
              </a:rPr>
              <a:t>আমাদের শিক্ষাব্যবস্থায় সাহিত্যচর্চার মাধ্যমে নিজেকে প্রকৃত সুশিক্ষিত হিসেবে গড়ে তোলার কোন সুযোগ নেই। এ শিক্ষা মানুষের সুপ্ত হূদয়বৃত্তিকে প্রস্ফুটিত করে না। তাই শিক্ষার্থীরা ভ্রান্ত পথেই পরিচালিত হয়। আমাদের শিক্ষার্থীরা স্কুল-কলেজে প্রকৃত জ্ঞান অর্জনের জন্য যায় না। তারা চায় যে কোন প্রকারে পাস করে একটা সার্টিফিকেট সংগ্রহ করতে, যা তার জীবিকা অর্জনে সহায়তা করবে</a:t>
            </a:r>
            <a:r>
              <a:rPr lang="bn-IN" sz="4800" dirty="0" smtClean="0">
                <a:solidFill>
                  <a:schemeClr val="accent5"/>
                </a:solidFill>
                <a:latin typeface="NikoshBAN" panose="02000000000000000000" pitchFamily="2" charset="0"/>
                <a:cs typeface="NikoshBAN" panose="02000000000000000000" pitchFamily="2" charset="0"/>
              </a:rPr>
              <a:t>।</a:t>
            </a:r>
            <a:endParaRPr lang="en-US" sz="4800" dirty="0">
              <a:solidFill>
                <a:schemeClr val="accent5"/>
              </a:solidFill>
              <a:latin typeface="NikoshBAN" panose="02000000000000000000" pitchFamily="2" charset="0"/>
              <a:cs typeface="NikoshBAN" panose="02000000000000000000" pitchFamily="2" charset="0"/>
            </a:endParaRPr>
          </a:p>
        </p:txBody>
      </p:sp>
      <p:sp>
        <p:nvSpPr>
          <p:cNvPr id="3" name="TextBox 2"/>
          <p:cNvSpPr txBox="1"/>
          <p:nvPr/>
        </p:nvSpPr>
        <p:spPr>
          <a:xfrm>
            <a:off x="4018208" y="103030"/>
            <a:ext cx="3812147" cy="1107996"/>
          </a:xfrm>
          <a:prstGeom prst="rect">
            <a:avLst/>
          </a:prstGeom>
          <a:noFill/>
        </p:spPr>
        <p:txBody>
          <a:bodyPr wrap="square" rtlCol="0">
            <a:spAutoFit/>
          </a:bodyPr>
          <a:lstStyle/>
          <a:p>
            <a:r>
              <a:rPr lang="bn-IN" sz="6600" dirty="0" smtClean="0">
                <a:solidFill>
                  <a:srgbClr val="0070C0"/>
                </a:solidFill>
                <a:latin typeface="NikoshBAN" panose="02000000000000000000" pitchFamily="2" charset="0"/>
                <a:cs typeface="NikoshBAN" panose="02000000000000000000" pitchFamily="2" charset="0"/>
              </a:rPr>
              <a:t>আদর্শ পাঠ  </a:t>
            </a:r>
            <a:endParaRPr lang="en-US" sz="66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10599312" y="244698"/>
            <a:ext cx="888643" cy="1200329"/>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১</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0475020"/>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1724421"/>
            <a:ext cx="11951594" cy="4832092"/>
          </a:xfrm>
          <a:prstGeom prst="rect">
            <a:avLst/>
          </a:prstGeom>
        </p:spPr>
        <p:txBody>
          <a:bodyPr wrap="square">
            <a:spAutoFit/>
          </a:bodyPr>
          <a:lstStyle/>
          <a:p>
            <a:pPr algn="just"/>
            <a:r>
              <a:rPr lang="bn-IN" sz="4400" dirty="0">
                <a:solidFill>
                  <a:schemeClr val="tx2"/>
                </a:solidFill>
                <a:latin typeface="NikoshBAN" panose="02000000000000000000" pitchFamily="2" charset="0"/>
                <a:cs typeface="NikoshBAN" panose="02000000000000000000" pitchFamily="2" charset="0"/>
              </a:rPr>
              <a:t>অভিভাবকদের উদ্দেশ্যও তাই। তারা সন্তানদের বিদ্যালয়ে পাঠান সার্টিফিকেটধারী হওয়ার জন্য। আমাদের উদ্দেশ্য প্রয়োজনীয় শিক্ষাকাল শেষ করে চাকরি লাভ করা। অর্থোপার্জনই আমাদের একমাত্র লক্ষ। যে শিক্ষার সাথে আর্থিক যোগ নেই সেই শিক্ষা আমাদের কাছে অনর্থক বলে বিবেচিত। এ কারণেই বইপড়ার প্রতি আমাদের প্রবল অনিচ্ছা, অনাগ্রহ। অথচ শিক্ষার প্রকৃত ফল বলতে বুঝায় জ্ঞানলাভ ও মানসিক উন্নতি।</a:t>
            </a:r>
            <a:endParaRPr lang="en-US" sz="4400" dirty="0">
              <a:solidFill>
                <a:schemeClr val="tx2"/>
              </a:solidFill>
              <a:latin typeface="NikoshBAN" panose="02000000000000000000" pitchFamily="2" charset="0"/>
              <a:cs typeface="NikoshBAN" panose="02000000000000000000" pitchFamily="2" charset="0"/>
            </a:endParaRPr>
          </a:p>
        </p:txBody>
      </p:sp>
      <p:sp>
        <p:nvSpPr>
          <p:cNvPr id="3" name="TextBox 2"/>
          <p:cNvSpPr txBox="1"/>
          <p:nvPr/>
        </p:nvSpPr>
        <p:spPr>
          <a:xfrm>
            <a:off x="10663707" y="476518"/>
            <a:ext cx="1043189"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২</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6284883"/>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8603"/>
            <a:ext cx="11990231" cy="5078313"/>
          </a:xfrm>
          <a:prstGeom prst="rect">
            <a:avLst/>
          </a:prstGeom>
        </p:spPr>
        <p:txBody>
          <a:bodyPr wrap="square">
            <a:spAutoFit/>
          </a:bodyPr>
          <a:lstStyle/>
          <a:p>
            <a:pPr algn="just"/>
            <a:r>
              <a:rPr lang="bn-IN" sz="5400" dirty="0">
                <a:solidFill>
                  <a:schemeClr val="accent4"/>
                </a:solidFill>
                <a:latin typeface="NikoshBAN" panose="02000000000000000000" pitchFamily="2" charset="0"/>
                <a:cs typeface="NikoshBAN" panose="02000000000000000000" pitchFamily="2" charset="0"/>
              </a:rPr>
              <a:t>এটা বর্তমান শিক্ষার্থীরা অনুধাবন করতে পারে না। তাই লেখক বলেছেন,'পাস করা ও শিক্ষিত হওয়া এক বস্তু নয়'। আমরা সাহিত্যের রস উপভোগ করতে প্রস্তুত নই। শিক্ষা প্রতিষ্ঠান থেকে যে শিক্ষা দেওয়া হয় তা অপূর্ন হওয়াতেই আজ এ অবস্থার সৃষ্টি হয়েছে। সুশিক্ষিত ব্যক্তিমাত্রই স্বশিক্ষিত</a:t>
            </a:r>
            <a:r>
              <a:rPr lang="bn-IN" sz="5400" dirty="0" smtClean="0">
                <a:solidFill>
                  <a:schemeClr val="accent4"/>
                </a:solidFill>
                <a:latin typeface="NikoshBAN" panose="02000000000000000000" pitchFamily="2" charset="0"/>
                <a:cs typeface="NikoshBAN" panose="02000000000000000000" pitchFamily="2" charset="0"/>
              </a:rPr>
              <a:t>।</a:t>
            </a:r>
            <a:endParaRPr lang="en-US" sz="5400" dirty="0">
              <a:solidFill>
                <a:schemeClr val="accent4"/>
              </a:solidFill>
              <a:latin typeface="NikoshBAN" panose="02000000000000000000" pitchFamily="2" charset="0"/>
              <a:cs typeface="NikoshBAN" panose="02000000000000000000" pitchFamily="2" charset="0"/>
            </a:endParaRPr>
          </a:p>
        </p:txBody>
      </p:sp>
      <p:sp>
        <p:nvSpPr>
          <p:cNvPr id="3" name="TextBox 2"/>
          <p:cNvSpPr txBox="1"/>
          <p:nvPr/>
        </p:nvSpPr>
        <p:spPr>
          <a:xfrm>
            <a:off x="10225825" y="463639"/>
            <a:ext cx="1236372"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৩</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9871110"/>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2346"/>
            <a:ext cx="11981645" cy="3477875"/>
          </a:xfrm>
          <a:prstGeom prst="rect">
            <a:avLst/>
          </a:prstGeom>
        </p:spPr>
        <p:txBody>
          <a:bodyPr wrap="square">
            <a:spAutoFit/>
          </a:bodyPr>
          <a:lstStyle/>
          <a:p>
            <a:pPr algn="just"/>
            <a:r>
              <a:rPr lang="bn-IN" sz="4400" dirty="0">
                <a:latin typeface="NikoshBAN" panose="02000000000000000000" pitchFamily="2" charset="0"/>
                <a:cs typeface="NikoshBAN" panose="02000000000000000000" pitchFamily="2" charset="0"/>
              </a:rPr>
              <a:t>যথার্থ শিক্ষিত হতে হলে মনের প্রসারতা দরকার যা বই পাঠের অভ্যাসের মাধ্যমেই কেবল সম্ভব। একজন স্বশিক্ষিত মানুষ সকল নীচুতা,স্পর্শকাতরতা, হিংসা-বিদ্বেষের ঊর্ধ্বে। সে নিজের জীবনের মধু নিজে আস্বাদন করতে পারে। তাই বেশি করে বই পড়ার অভ্যাস গড়ে তুলতে হবে। কারণ বই মানুষের সার্বক্ষণিক এবং শ্রেষ্ঠ সঙ্গী</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10135673" y="450761"/>
            <a:ext cx="811369"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৪</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9120325"/>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8" y="1782272"/>
            <a:ext cx="11964473" cy="4832092"/>
          </a:xfrm>
          <a:prstGeom prst="rect">
            <a:avLst/>
          </a:prstGeom>
        </p:spPr>
        <p:txBody>
          <a:bodyPr wrap="square">
            <a:spAutoFit/>
          </a:bodyPr>
          <a:lstStyle/>
          <a:p>
            <a:r>
              <a:rPr lang="bn-IN" sz="4400" dirty="0">
                <a:solidFill>
                  <a:srgbClr val="00B050"/>
                </a:solidFill>
                <a:latin typeface="NikoshBAN" panose="02000000000000000000" pitchFamily="2" charset="0"/>
                <a:cs typeface="NikoshBAN" panose="02000000000000000000" pitchFamily="2" charset="0"/>
              </a:rPr>
              <a:t>" রুটি মদ ফুরিয়ে যাবে</a:t>
            </a:r>
            <a:br>
              <a:rPr lang="bn-IN" sz="4400" dirty="0">
                <a:solidFill>
                  <a:srgbClr val="00B050"/>
                </a:solidFill>
                <a:latin typeface="NikoshBAN" panose="02000000000000000000" pitchFamily="2" charset="0"/>
                <a:cs typeface="NikoshBAN" panose="02000000000000000000" pitchFamily="2" charset="0"/>
              </a:rPr>
            </a:br>
            <a:r>
              <a:rPr lang="bn-IN" sz="4400" dirty="0">
                <a:solidFill>
                  <a:srgbClr val="00B050"/>
                </a:solidFill>
                <a:latin typeface="NikoshBAN" panose="02000000000000000000" pitchFamily="2" charset="0"/>
                <a:cs typeface="NikoshBAN" panose="02000000000000000000" pitchFamily="2" charset="0"/>
              </a:rPr>
              <a:t/>
            </a:r>
            <a:br>
              <a:rPr lang="bn-IN" sz="4400" dirty="0">
                <a:solidFill>
                  <a:srgbClr val="00B050"/>
                </a:solidFill>
                <a:latin typeface="NikoshBAN" panose="02000000000000000000" pitchFamily="2" charset="0"/>
                <a:cs typeface="NikoshBAN" panose="02000000000000000000" pitchFamily="2" charset="0"/>
              </a:rPr>
            </a:br>
            <a:r>
              <a:rPr lang="bn-IN" sz="4400" dirty="0">
                <a:solidFill>
                  <a:srgbClr val="00B050"/>
                </a:solidFill>
                <a:latin typeface="NikoshBAN" panose="02000000000000000000" pitchFamily="2" charset="0"/>
                <a:cs typeface="NikoshBAN" panose="02000000000000000000" pitchFamily="2" charset="0"/>
              </a:rPr>
              <a:t>প্রিয়ার কালো চোখ ঘোলাটে হয়ে যাবে</a:t>
            </a:r>
            <a:br>
              <a:rPr lang="bn-IN" sz="4400" dirty="0">
                <a:solidFill>
                  <a:srgbClr val="00B050"/>
                </a:solidFill>
                <a:latin typeface="NikoshBAN" panose="02000000000000000000" pitchFamily="2" charset="0"/>
                <a:cs typeface="NikoshBAN" panose="02000000000000000000" pitchFamily="2" charset="0"/>
              </a:rPr>
            </a:br>
            <a:r>
              <a:rPr lang="bn-IN" sz="4400" dirty="0">
                <a:solidFill>
                  <a:srgbClr val="00B050"/>
                </a:solidFill>
                <a:latin typeface="NikoshBAN" panose="02000000000000000000" pitchFamily="2" charset="0"/>
                <a:cs typeface="NikoshBAN" panose="02000000000000000000" pitchFamily="2" charset="0"/>
              </a:rPr>
              <a:t/>
            </a:r>
            <a:br>
              <a:rPr lang="bn-IN" sz="4400" dirty="0">
                <a:solidFill>
                  <a:srgbClr val="00B050"/>
                </a:solidFill>
                <a:latin typeface="NikoshBAN" panose="02000000000000000000" pitchFamily="2" charset="0"/>
                <a:cs typeface="NikoshBAN" panose="02000000000000000000" pitchFamily="2" charset="0"/>
              </a:rPr>
            </a:br>
            <a:r>
              <a:rPr lang="bn-IN" sz="4400" dirty="0">
                <a:solidFill>
                  <a:srgbClr val="00B050"/>
                </a:solidFill>
                <a:latin typeface="NikoshBAN" panose="02000000000000000000" pitchFamily="2" charset="0"/>
                <a:cs typeface="NikoshBAN" panose="02000000000000000000" pitchFamily="2" charset="0"/>
              </a:rPr>
              <a:t>কিন্তু একখানা বই অনন্ত যৌবনা</a:t>
            </a:r>
            <a:br>
              <a:rPr lang="bn-IN" sz="4400" dirty="0">
                <a:solidFill>
                  <a:srgbClr val="00B050"/>
                </a:solidFill>
                <a:latin typeface="NikoshBAN" panose="02000000000000000000" pitchFamily="2" charset="0"/>
                <a:cs typeface="NikoshBAN" panose="02000000000000000000" pitchFamily="2" charset="0"/>
              </a:rPr>
            </a:br>
            <a:r>
              <a:rPr lang="bn-IN" sz="4400" dirty="0">
                <a:solidFill>
                  <a:srgbClr val="00B050"/>
                </a:solidFill>
                <a:latin typeface="NikoshBAN" panose="02000000000000000000" pitchFamily="2" charset="0"/>
                <a:cs typeface="NikoshBAN" panose="02000000000000000000" pitchFamily="2" charset="0"/>
              </a:rPr>
              <a:t/>
            </a:r>
            <a:br>
              <a:rPr lang="bn-IN" sz="4400" dirty="0">
                <a:solidFill>
                  <a:srgbClr val="00B050"/>
                </a:solidFill>
                <a:latin typeface="NikoshBAN" panose="02000000000000000000" pitchFamily="2" charset="0"/>
                <a:cs typeface="NikoshBAN" panose="02000000000000000000" pitchFamily="2" charset="0"/>
              </a:rPr>
            </a:br>
            <a:r>
              <a:rPr lang="bn-IN" sz="4400" dirty="0">
                <a:solidFill>
                  <a:srgbClr val="00B050"/>
                </a:solidFill>
                <a:latin typeface="NikoshBAN" panose="02000000000000000000" pitchFamily="2" charset="0"/>
                <a:cs typeface="NikoshBAN" panose="02000000000000000000" pitchFamily="2" charset="0"/>
              </a:rPr>
              <a:t>যদি তেমন বই হয়।"</a:t>
            </a:r>
            <a:endParaRPr lang="en-US" sz="2400" dirty="0">
              <a:solidFill>
                <a:srgbClr val="00B050"/>
              </a:solidFill>
              <a:latin typeface="NikoshBAN" panose="02000000000000000000" pitchFamily="2" charset="0"/>
              <a:cs typeface="NikoshBAN" panose="02000000000000000000" pitchFamily="2" charset="0"/>
            </a:endParaRPr>
          </a:p>
        </p:txBody>
      </p:sp>
      <p:sp>
        <p:nvSpPr>
          <p:cNvPr id="3" name="Rectangle 2"/>
          <p:cNvSpPr/>
          <p:nvPr/>
        </p:nvSpPr>
        <p:spPr>
          <a:xfrm>
            <a:off x="537492" y="740285"/>
            <a:ext cx="7980070" cy="646331"/>
          </a:xfrm>
          <a:prstGeom prst="rect">
            <a:avLst/>
          </a:prstGeom>
        </p:spPr>
        <p:txBody>
          <a:bodyPr wrap="none">
            <a:spAutoFit/>
          </a:bodyPr>
          <a:lstStyle/>
          <a:p>
            <a:r>
              <a:rPr lang="bn-IN" sz="3600" dirty="0">
                <a:latin typeface="NikoshBAN" panose="02000000000000000000" pitchFamily="2" charset="0"/>
                <a:cs typeface="NikoshBAN" panose="02000000000000000000" pitchFamily="2" charset="0"/>
              </a:rPr>
              <a:t>ওমর খৈয়াম বইকে প্রিয়ার সাথে তুলনা করে বলেছেন—</a:t>
            </a:r>
            <a:endParaRPr lang="en-US" sz="3600" dirty="0"/>
          </a:p>
        </p:txBody>
      </p:sp>
    </p:spTree>
    <p:extLst>
      <p:ext uri="{BB962C8B-B14F-4D97-AF65-F5344CB8AC3E}">
        <p14:creationId xmlns:p14="http://schemas.microsoft.com/office/powerpoint/2010/main" val="2075847691"/>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Untitled-22"/>
          <p:cNvPicPr>
            <a:picLocks noChangeAspect="1" noChangeArrowheads="1"/>
          </p:cNvPicPr>
          <p:nvPr/>
        </p:nvPicPr>
        <p:blipFill>
          <a:blip r:embed="rId3"/>
          <a:srcRect/>
          <a:stretch>
            <a:fillRect/>
          </a:stretch>
        </p:blipFill>
        <p:spPr bwMode="auto">
          <a:xfrm>
            <a:off x="423080" y="1392072"/>
            <a:ext cx="11109277" cy="5465927"/>
          </a:xfrm>
          <a:prstGeom prst="ellipse">
            <a:avLst/>
          </a:prstGeom>
          <a:ln>
            <a:noFill/>
          </a:ln>
          <a:effectLst>
            <a:softEdge rad="112500"/>
          </a:effectLst>
        </p:spPr>
      </p:pic>
      <p:sp>
        <p:nvSpPr>
          <p:cNvPr id="2" name="TextBox 1" descr="Purple mesh"/>
          <p:cNvSpPr>
            <a:spLocks noChangeArrowheads="1"/>
          </p:cNvSpPr>
          <p:nvPr/>
        </p:nvSpPr>
        <p:spPr bwMode="auto">
          <a:xfrm>
            <a:off x="1507067" y="466725"/>
            <a:ext cx="7118351" cy="806450"/>
          </a:xfrm>
          <a:prstGeom prst="roundRect">
            <a:avLst>
              <a:gd name="adj" fmla="val 16667"/>
            </a:avLst>
          </a:prstGeom>
          <a:blipFill dpi="0" rotWithShape="1">
            <a:blip r:embed="rId4"/>
            <a:srcRect/>
            <a:tile tx="0" ty="0" sx="100000" sy="100000" flip="none" algn="tl"/>
          </a:blipFill>
          <a:ln w="38100" algn="ctr">
            <a:solidFill>
              <a:srgbClr val="0000FF"/>
            </a:solidFill>
            <a:round/>
            <a:headEnd/>
            <a:tailEnd/>
          </a:ln>
          <a:effectLst>
            <a:outerShdw dist="20000" dir="5400000" rotWithShape="0">
              <a:srgbClr val="000000">
                <a:alpha val="37999"/>
              </a:srgbClr>
            </a:outerShdw>
          </a:effectLst>
        </p:spPr>
        <p:txBody>
          <a:bodyPr wrap="square">
            <a:spAutoFit/>
          </a:bodyPr>
          <a:lstStyle/>
          <a:p>
            <a:pPr algn="ctr">
              <a:defRPr/>
            </a:pPr>
            <a:r>
              <a:rPr lang="bn-BD" sz="4000" b="1" dirty="0">
                <a:solidFill>
                  <a:schemeClr val="bg1"/>
                </a:solidFill>
                <a:latin typeface="NikoshBAN" pitchFamily="2" charset="0"/>
                <a:cs typeface="NikoshBAN" pitchFamily="2" charset="0"/>
              </a:rPr>
              <a:t>সরব </a:t>
            </a:r>
            <a:r>
              <a:rPr lang="bn-BD" sz="4000" b="1" dirty="0" smtClean="0">
                <a:solidFill>
                  <a:schemeClr val="bg1"/>
                </a:solidFill>
                <a:latin typeface="NikoshBAN" pitchFamily="2" charset="0"/>
                <a:cs typeface="NikoshBAN" pitchFamily="2" charset="0"/>
              </a:rPr>
              <a:t>পাঠ</a:t>
            </a:r>
            <a:r>
              <a:rPr lang="en-US" sz="4000" b="1" dirty="0" smtClean="0">
                <a:solidFill>
                  <a:schemeClr val="bg1"/>
                </a:solidFill>
                <a:latin typeface="NikoshBAN" pitchFamily="2" charset="0"/>
                <a:cs typeface="NikoshBAN" pitchFamily="2" charset="0"/>
              </a:rPr>
              <a:t> </a:t>
            </a:r>
            <a:r>
              <a:rPr lang="bn-BD" sz="4000" b="1" dirty="0" smtClean="0">
                <a:solidFill>
                  <a:schemeClr val="bg1"/>
                </a:solidFill>
                <a:latin typeface="NikoshBAN" pitchFamily="2" charset="0"/>
                <a:cs typeface="NikoshBAN" pitchFamily="2" charset="0"/>
              </a:rPr>
              <a:t> ও  উচ্চারণ  শেখানো</a:t>
            </a:r>
            <a:endParaRPr lang="en-US" sz="4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3979210163"/>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fmla="#ppt_w*sin(2.5*pi*$)">
                                          <p:val>
                                            <p:fltVal val="0"/>
                                          </p:val>
                                        </p:tav>
                                        <p:tav tm="100000">
                                          <p:val>
                                            <p:fltVal val="1"/>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820" y="141668"/>
            <a:ext cx="5241701" cy="1569660"/>
          </a:xfrm>
          <a:prstGeom prst="rect">
            <a:avLst/>
          </a:prstGeom>
          <a:noFill/>
        </p:spPr>
        <p:txBody>
          <a:bodyPr wrap="square" rtlCol="0">
            <a:spAutoFit/>
          </a:bodyPr>
          <a:lstStyle/>
          <a:p>
            <a:r>
              <a:rPr lang="en-US" sz="9600" dirty="0" smtClean="0">
                <a:latin typeface="NikoshBAN" panose="02000000000000000000" pitchFamily="2" charset="0"/>
                <a:cs typeface="NikoshBAN" panose="02000000000000000000" pitchFamily="2" charset="0"/>
              </a:rPr>
              <a:t>একক কাজ</a:t>
            </a:r>
            <a:endParaRPr lang="en-US" sz="9600" dirty="0">
              <a:latin typeface="NikoshBAN" panose="02000000000000000000" pitchFamily="2" charset="0"/>
              <a:cs typeface="NikoshBAN" panose="02000000000000000000" pitchFamily="2" charset="0"/>
            </a:endParaRPr>
          </a:p>
        </p:txBody>
      </p:sp>
      <p:pic>
        <p:nvPicPr>
          <p:cNvPr id="5" name="Picture 4" descr="Untitled-15896.png"/>
          <p:cNvPicPr>
            <a:picLocks noChangeAspect="1"/>
          </p:cNvPicPr>
          <p:nvPr/>
        </p:nvPicPr>
        <p:blipFill>
          <a:blip r:embed="rId3"/>
          <a:stretch>
            <a:fillRect/>
          </a:stretch>
        </p:blipFill>
        <p:spPr>
          <a:xfrm>
            <a:off x="325211" y="1181257"/>
            <a:ext cx="3799816" cy="3129034"/>
          </a:xfrm>
          <a:prstGeom prst="ellipse">
            <a:avLst/>
          </a:prstGeom>
          <a:ln>
            <a:noFill/>
          </a:ln>
          <a:effectLst>
            <a:softEdge rad="112500"/>
          </a:effectLst>
        </p:spPr>
      </p:pic>
      <p:pic>
        <p:nvPicPr>
          <p:cNvPr id="2" name="Picture 1"/>
          <p:cNvPicPr>
            <a:picLocks noChangeAspect="1"/>
          </p:cNvPicPr>
          <p:nvPr/>
        </p:nvPicPr>
        <p:blipFill>
          <a:blip r:embed="rId4"/>
          <a:stretch>
            <a:fillRect/>
          </a:stretch>
        </p:blipFill>
        <p:spPr>
          <a:xfrm>
            <a:off x="5172223" y="0"/>
            <a:ext cx="7019777" cy="3541690"/>
          </a:xfrm>
          <a:prstGeom prst="rect">
            <a:avLst/>
          </a:prstGeom>
        </p:spPr>
      </p:pic>
      <p:sp>
        <p:nvSpPr>
          <p:cNvPr id="4" name="TextBox 3"/>
          <p:cNvSpPr txBox="1"/>
          <p:nvPr/>
        </p:nvSpPr>
        <p:spPr>
          <a:xfrm>
            <a:off x="231820" y="4432561"/>
            <a:ext cx="8899302" cy="923330"/>
          </a:xfrm>
          <a:prstGeom prst="rect">
            <a:avLst/>
          </a:prstGeom>
          <a:noFill/>
        </p:spPr>
        <p:txBody>
          <a:bodyPr wrap="square" rtlCol="0">
            <a:spAutoFit/>
          </a:bodyPr>
          <a:lstStyle/>
          <a:p>
            <a:r>
              <a:rPr lang="bn-IN" sz="5400" dirty="0" smtClean="0">
                <a:solidFill>
                  <a:srgbClr val="00B050"/>
                </a:solidFill>
                <a:latin typeface="NikoshBAN" panose="02000000000000000000" pitchFamily="2" charset="0"/>
                <a:cs typeface="NikoshBAN" panose="02000000000000000000" pitchFamily="2" charset="0"/>
              </a:rPr>
              <a:t>শিক্ষার প্রকৃত ফল বলতে কি বুঝ? </a:t>
            </a:r>
            <a:endParaRPr lang="en-US" sz="5400" dirty="0">
              <a:solidFill>
                <a:srgbClr val="00B050"/>
              </a:solidFill>
              <a:latin typeface="NikoshBAN" panose="02000000000000000000" pitchFamily="2" charset="0"/>
              <a:cs typeface="NikoshBAN" panose="02000000000000000000" pitchFamily="2" charset="0"/>
            </a:endParaRPr>
          </a:p>
        </p:txBody>
      </p:sp>
      <p:sp>
        <p:nvSpPr>
          <p:cNvPr id="8" name="TextBox 7"/>
          <p:cNvSpPr txBox="1"/>
          <p:nvPr/>
        </p:nvSpPr>
        <p:spPr>
          <a:xfrm>
            <a:off x="1146220" y="5834130"/>
            <a:ext cx="10753859" cy="646331"/>
          </a:xfrm>
          <a:prstGeom prst="rect">
            <a:avLst/>
          </a:prstGeom>
          <a:noFill/>
        </p:spPr>
        <p:txBody>
          <a:bodyPr wrap="square" rtlCol="0">
            <a:spAutoFit/>
          </a:bodyPr>
          <a:lstStyle/>
          <a:p>
            <a:r>
              <a:rPr lang="bn-IN" sz="3600" dirty="0" smtClean="0">
                <a:solidFill>
                  <a:srgbClr val="FF0000"/>
                </a:solidFill>
                <a:latin typeface="NikoshBAN" panose="02000000000000000000" pitchFamily="2" charset="0"/>
                <a:cs typeface="NikoshBAN" panose="02000000000000000000" pitchFamily="2" charset="0"/>
              </a:rPr>
              <a:t>উত্তরঃ</a:t>
            </a:r>
            <a:r>
              <a:rPr lang="bn-IN" sz="3600" dirty="0" smtClean="0">
                <a:latin typeface="NikoshBAN" panose="02000000000000000000" pitchFamily="2" charset="0"/>
                <a:cs typeface="NikoshBAN" panose="02000000000000000000" pitchFamily="2" charset="0"/>
              </a:rPr>
              <a:t> শিক্ষার </a:t>
            </a:r>
            <a:r>
              <a:rPr lang="bn-IN" sz="3600" dirty="0">
                <a:latin typeface="NikoshBAN" panose="02000000000000000000" pitchFamily="2" charset="0"/>
                <a:cs typeface="NikoshBAN" panose="02000000000000000000" pitchFamily="2" charset="0"/>
              </a:rPr>
              <a:t>প্রকৃত ফল বলতে বুঝায় জ্ঞানলাভ ও মানসিক উন্নতি</a:t>
            </a:r>
            <a:r>
              <a:rPr lang="bn-IN"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9898050"/>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900" decel="100000" fill="hold"/>
                                        <p:tgtEl>
                                          <p:spTgt spid="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8525"/>
            <a:ext cx="12041945" cy="3293209"/>
          </a:xfrm>
          <a:prstGeom prst="rect">
            <a:avLst/>
          </a:prstGeom>
        </p:spPr>
        <p:txBody>
          <a:bodyPr wrap="square">
            <a:spAutoFit/>
          </a:bodyPr>
          <a:lstStyle/>
          <a:p>
            <a:pPr algn="just"/>
            <a:r>
              <a:rPr lang="en-US" sz="4000" dirty="0">
                <a:latin typeface="SutonnyMJ" pitchFamily="2" charset="0"/>
              </a:rPr>
              <a:t>†h RvwZ g‡b eo </a:t>
            </a:r>
            <a:r>
              <a:rPr lang="en-US" sz="4000" dirty="0" err="1">
                <a:latin typeface="SutonnyMJ" pitchFamily="2" charset="0"/>
              </a:rPr>
              <a:t>bq</a:t>
            </a:r>
            <a:r>
              <a:rPr lang="en-US" sz="4000" dirty="0">
                <a:latin typeface="SutonnyMJ" pitchFamily="2" charset="0"/>
              </a:rPr>
              <a:t>, †m RvwZ </a:t>
            </a:r>
            <a:r>
              <a:rPr lang="en-US" sz="4000" dirty="0" err="1">
                <a:latin typeface="SutonnyMJ" pitchFamily="2" charset="0"/>
              </a:rPr>
              <a:t>Áv‡bI</a:t>
            </a:r>
            <a:r>
              <a:rPr lang="en-US" sz="4000" dirty="0">
                <a:latin typeface="SutonnyMJ" pitchFamily="2" charset="0"/>
              </a:rPr>
              <a:t> eo </a:t>
            </a:r>
            <a:r>
              <a:rPr lang="en-US" sz="4000" dirty="0" err="1">
                <a:latin typeface="SutonnyMJ" pitchFamily="2" charset="0"/>
              </a:rPr>
              <a:t>bq</a:t>
            </a:r>
            <a:r>
              <a:rPr lang="en-US" sz="4000" dirty="0" smtClean="0">
                <a:latin typeface="SutonnyMJ" pitchFamily="2" charset="0"/>
              </a:rPr>
              <a:t>;†</a:t>
            </a:r>
            <a:r>
              <a:rPr lang="en-US" sz="4000" dirty="0" err="1">
                <a:latin typeface="SutonnyMJ" pitchFamily="2" charset="0"/>
              </a:rPr>
              <a:t>Kbbv</a:t>
            </a:r>
            <a:r>
              <a:rPr lang="en-US" sz="4000" dirty="0">
                <a:latin typeface="SutonnyMJ" pitchFamily="2" charset="0"/>
              </a:rPr>
              <a:t> </a:t>
            </a:r>
            <a:r>
              <a:rPr lang="en-US" sz="4000" dirty="0" err="1">
                <a:latin typeface="SutonnyMJ" pitchFamily="2" charset="0"/>
              </a:rPr>
              <a:t>a‡bi</a:t>
            </a:r>
            <a:r>
              <a:rPr lang="en-US" sz="4000" dirty="0">
                <a:latin typeface="SutonnyMJ" pitchFamily="2" charset="0"/>
              </a:rPr>
              <a:t> </a:t>
            </a:r>
            <a:r>
              <a:rPr lang="en-US" sz="4000" dirty="0" err="1">
                <a:latin typeface="SutonnyMJ" pitchFamily="2" charset="0"/>
              </a:rPr>
              <a:t>m„wó</a:t>
            </a:r>
            <a:r>
              <a:rPr lang="en-US" sz="4000" dirty="0">
                <a:latin typeface="SutonnyMJ" pitchFamily="2" charset="0"/>
              </a:rPr>
              <a:t> †</a:t>
            </a:r>
            <a:r>
              <a:rPr lang="en-US" sz="4000" dirty="0" err="1">
                <a:latin typeface="SutonnyMJ" pitchFamily="2" charset="0"/>
              </a:rPr>
              <a:t>hgb</a:t>
            </a:r>
            <a:r>
              <a:rPr lang="en-US" sz="4000" dirty="0">
                <a:latin typeface="SutonnyMJ" pitchFamily="2" charset="0"/>
              </a:rPr>
              <a:t> </a:t>
            </a:r>
            <a:r>
              <a:rPr lang="en-US" sz="4000" dirty="0" err="1">
                <a:latin typeface="SutonnyMJ" pitchFamily="2" charset="0"/>
              </a:rPr>
              <a:t>Ávb</a:t>
            </a:r>
            <a:r>
              <a:rPr lang="en-US" sz="4000" dirty="0">
                <a:latin typeface="SutonnyMJ" pitchFamily="2" charset="0"/>
              </a:rPr>
              <a:t> </a:t>
            </a:r>
            <a:r>
              <a:rPr lang="en-US" sz="4000" dirty="0" err="1">
                <a:latin typeface="SutonnyMJ" pitchFamily="2" charset="0"/>
              </a:rPr>
              <a:t>mv‡c</a:t>
            </a:r>
            <a:r>
              <a:rPr lang="en-US" sz="4000" dirty="0">
                <a:latin typeface="SutonnyMJ" pitchFamily="2" charset="0"/>
              </a:rPr>
              <a:t>¶ †</a:t>
            </a:r>
            <a:r>
              <a:rPr lang="en-US" sz="4000" dirty="0" err="1">
                <a:latin typeface="SutonnyMJ" pitchFamily="2" charset="0"/>
              </a:rPr>
              <a:t>Zgwb</a:t>
            </a:r>
            <a:r>
              <a:rPr lang="en-US" sz="4000" dirty="0">
                <a:latin typeface="SutonnyMJ" pitchFamily="2" charset="0"/>
              </a:rPr>
              <a:t> </a:t>
            </a:r>
            <a:r>
              <a:rPr lang="en-US" sz="4000" dirty="0" err="1">
                <a:latin typeface="SutonnyMJ" pitchFamily="2" charset="0"/>
              </a:rPr>
              <a:t>Áv‡bi</a:t>
            </a:r>
            <a:r>
              <a:rPr lang="en-US" sz="4000" dirty="0">
                <a:latin typeface="SutonnyMJ" pitchFamily="2" charset="0"/>
              </a:rPr>
              <a:t> </a:t>
            </a:r>
            <a:r>
              <a:rPr lang="en-US" sz="4000" dirty="0" err="1">
                <a:latin typeface="SutonnyMJ" pitchFamily="2" charset="0"/>
              </a:rPr>
              <a:t>m„wó</a:t>
            </a:r>
            <a:r>
              <a:rPr lang="en-US" sz="4000" dirty="0">
                <a:latin typeface="SutonnyMJ" pitchFamily="2" charset="0"/>
              </a:rPr>
              <a:t> </a:t>
            </a:r>
            <a:r>
              <a:rPr lang="en-US" sz="4000" dirty="0" err="1">
                <a:latin typeface="SutonnyMJ" pitchFamily="2" charset="0"/>
              </a:rPr>
              <a:t>gb</a:t>
            </a:r>
            <a:r>
              <a:rPr lang="en-US" sz="4000" dirty="0">
                <a:latin typeface="SutonnyMJ" pitchFamily="2" charset="0"/>
              </a:rPr>
              <a:t> </a:t>
            </a:r>
            <a:r>
              <a:rPr lang="en-US" sz="4000" dirty="0" err="1">
                <a:latin typeface="SutonnyMJ" pitchFamily="2" charset="0"/>
              </a:rPr>
              <a:t>mv‡c</a:t>
            </a:r>
            <a:r>
              <a:rPr lang="en-US" sz="4000" dirty="0">
                <a:latin typeface="SutonnyMJ" pitchFamily="2" charset="0"/>
              </a:rPr>
              <a:t>¶ </a:t>
            </a:r>
            <a:r>
              <a:rPr lang="en-US" sz="4000" dirty="0" err="1">
                <a:latin typeface="SutonnyMJ" pitchFamily="2" charset="0"/>
              </a:rPr>
              <a:t>Ges</a:t>
            </a:r>
            <a:r>
              <a:rPr lang="en-US" sz="4000" dirty="0">
                <a:latin typeface="SutonnyMJ" pitchFamily="2" charset="0"/>
              </a:rPr>
              <a:t> </a:t>
            </a:r>
            <a:r>
              <a:rPr lang="en-US" sz="4000" dirty="0" err="1">
                <a:latin typeface="SutonnyMJ" pitchFamily="2" charset="0"/>
              </a:rPr>
              <a:t>gvby‡li</a:t>
            </a:r>
            <a:r>
              <a:rPr lang="en-US" sz="4000" dirty="0">
                <a:latin typeface="SutonnyMJ" pitchFamily="2" charset="0"/>
              </a:rPr>
              <a:t> </a:t>
            </a:r>
            <a:r>
              <a:rPr lang="en-US" sz="4000" dirty="0" err="1">
                <a:latin typeface="SutonnyMJ" pitchFamily="2" charset="0"/>
              </a:rPr>
              <a:t>gb‡K</a:t>
            </a:r>
            <a:r>
              <a:rPr lang="en-US" sz="4000" dirty="0">
                <a:latin typeface="SutonnyMJ" pitchFamily="2" charset="0"/>
              </a:rPr>
              <a:t> </a:t>
            </a:r>
            <a:r>
              <a:rPr lang="en-US" sz="4000" dirty="0" err="1">
                <a:latin typeface="SutonnyMJ" pitchFamily="2" charset="0"/>
              </a:rPr>
              <a:t>mij</a:t>
            </a:r>
            <a:r>
              <a:rPr lang="en-US" sz="4000" dirty="0">
                <a:latin typeface="SutonnyMJ" pitchFamily="2" charset="0"/>
              </a:rPr>
              <a:t>, </a:t>
            </a:r>
            <a:r>
              <a:rPr lang="en-US" sz="4000" dirty="0" err="1" smtClean="0">
                <a:latin typeface="SutonnyMJ" pitchFamily="2" charset="0"/>
              </a:rPr>
              <a:t>mPj</a:t>
            </a:r>
            <a:r>
              <a:rPr lang="en-US" sz="4000" dirty="0" smtClean="0">
                <a:latin typeface="SutonnyMJ" pitchFamily="2" charset="0"/>
              </a:rPr>
              <a:t>,</a:t>
            </a:r>
            <a:r>
              <a:rPr lang="bn-BD" sz="4000" dirty="0" smtClean="0">
                <a:latin typeface="SutonnyMJ" pitchFamily="2" charset="0"/>
              </a:rPr>
              <a:t> </a:t>
            </a:r>
            <a:r>
              <a:rPr lang="en-US" sz="4000" dirty="0" err="1" smtClean="0">
                <a:latin typeface="SutonnyMJ" pitchFamily="2" charset="0"/>
              </a:rPr>
              <a:t>mivM</a:t>
            </a:r>
            <a:r>
              <a:rPr lang="en-US" sz="4000" dirty="0" smtClean="0">
                <a:latin typeface="SutonnyMJ" pitchFamily="2" charset="0"/>
              </a:rPr>
              <a:t> </a:t>
            </a:r>
            <a:r>
              <a:rPr lang="en-US" sz="4000" dirty="0">
                <a:latin typeface="SutonnyMJ" pitchFamily="2" charset="0"/>
              </a:rPr>
              <a:t>I mg„× </a:t>
            </a:r>
            <a:r>
              <a:rPr lang="en-US" sz="4000" dirty="0" err="1">
                <a:latin typeface="SutonnyMJ" pitchFamily="2" charset="0"/>
              </a:rPr>
              <a:t>Kivi</a:t>
            </a:r>
            <a:r>
              <a:rPr lang="en-US" sz="4000" dirty="0">
                <a:latin typeface="SutonnyMJ" pitchFamily="2" charset="0"/>
              </a:rPr>
              <a:t> </a:t>
            </a:r>
            <a:r>
              <a:rPr lang="en-US" sz="4000" dirty="0" err="1">
                <a:latin typeface="SutonnyMJ" pitchFamily="2" charset="0"/>
              </a:rPr>
              <a:t>fvi</a:t>
            </a:r>
            <a:r>
              <a:rPr lang="en-US" sz="4000" dirty="0">
                <a:latin typeface="SutonnyMJ" pitchFamily="2" charset="0"/>
              </a:rPr>
              <a:t> </a:t>
            </a:r>
            <a:r>
              <a:rPr lang="en-US" sz="4000" dirty="0" err="1">
                <a:latin typeface="SutonnyMJ" pitchFamily="2" charset="0"/>
              </a:rPr>
              <a:t>AvR‡Ki</a:t>
            </a:r>
            <a:r>
              <a:rPr lang="en-US" sz="4000" dirty="0">
                <a:latin typeface="SutonnyMJ" pitchFamily="2" charset="0"/>
              </a:rPr>
              <a:t> </a:t>
            </a:r>
            <a:r>
              <a:rPr lang="en-US" sz="4000" dirty="0" err="1">
                <a:latin typeface="SutonnyMJ" pitchFamily="2" charset="0"/>
              </a:rPr>
              <a:t>w`‡b</a:t>
            </a:r>
            <a:r>
              <a:rPr lang="en-US" sz="4000" dirty="0">
                <a:latin typeface="SutonnyMJ" pitchFamily="2" charset="0"/>
              </a:rPr>
              <a:t> </a:t>
            </a:r>
            <a:r>
              <a:rPr lang="en-US" sz="4000" dirty="0" err="1">
                <a:latin typeface="SutonnyMJ" pitchFamily="2" charset="0"/>
              </a:rPr>
              <a:t>mvwn‡Z¨i</a:t>
            </a:r>
            <a:r>
              <a:rPr lang="en-US" sz="4000" dirty="0">
                <a:latin typeface="SutonnyMJ" pitchFamily="2" charset="0"/>
              </a:rPr>
              <a:t> </a:t>
            </a:r>
            <a:r>
              <a:rPr lang="en-US" sz="4000" dirty="0" err="1">
                <a:latin typeface="SutonnyMJ" pitchFamily="2" charset="0"/>
              </a:rPr>
              <a:t>IciI</a:t>
            </a:r>
            <a:r>
              <a:rPr lang="en-US" sz="4000" dirty="0">
                <a:latin typeface="SutonnyMJ" pitchFamily="2" charset="0"/>
              </a:rPr>
              <a:t> </a:t>
            </a:r>
            <a:r>
              <a:rPr lang="bn-BD" sz="3600" dirty="0" smtClean="0">
                <a:latin typeface="Kalpurush" panose="02000600000000000000" pitchFamily="2" charset="0"/>
                <a:cs typeface="Kalpurush" panose="02000600000000000000" pitchFamily="2" charset="0"/>
              </a:rPr>
              <a:t>ন্যস্ত</a:t>
            </a:r>
            <a:r>
              <a:rPr lang="bn-BD" sz="4000" dirty="0" smtClean="0">
                <a:latin typeface="SutonnyMJ" pitchFamily="2" charset="0"/>
              </a:rPr>
              <a:t> </a:t>
            </a:r>
            <a:r>
              <a:rPr lang="en-US" sz="4000" dirty="0" err="1" smtClean="0">
                <a:latin typeface="SutonnyMJ" pitchFamily="2" charset="0"/>
              </a:rPr>
              <a:t>n‡q‡Q</a:t>
            </a:r>
            <a:r>
              <a:rPr lang="en-US" sz="4000" dirty="0">
                <a:latin typeface="SutonnyMJ" pitchFamily="2" charset="0"/>
              </a:rPr>
              <a:t>| †</a:t>
            </a:r>
            <a:r>
              <a:rPr lang="en-US" sz="4000" dirty="0" err="1">
                <a:latin typeface="SutonnyMJ" pitchFamily="2" charset="0"/>
              </a:rPr>
              <a:t>Kbbv</a:t>
            </a:r>
            <a:r>
              <a:rPr lang="en-US" sz="4000" dirty="0">
                <a:latin typeface="SutonnyMJ" pitchFamily="2" charset="0"/>
              </a:rPr>
              <a:t>, </a:t>
            </a:r>
            <a:r>
              <a:rPr lang="en-US" sz="4000" dirty="0" err="1">
                <a:latin typeface="SutonnyMJ" pitchFamily="2" charset="0"/>
              </a:rPr>
              <a:t>gvby‡li</a:t>
            </a:r>
            <a:r>
              <a:rPr lang="en-US" sz="4000" dirty="0">
                <a:latin typeface="SutonnyMJ" pitchFamily="2" charset="0"/>
              </a:rPr>
              <a:t> `</a:t>
            </a:r>
            <a:r>
              <a:rPr lang="en-US" sz="4000" dirty="0" err="1">
                <a:latin typeface="SutonnyMJ" pitchFamily="2" charset="0"/>
              </a:rPr>
              <a:t>k©b</a:t>
            </a:r>
            <a:r>
              <a:rPr lang="en-US" sz="4000" dirty="0">
                <a:latin typeface="SutonnyMJ" pitchFamily="2" charset="0"/>
              </a:rPr>
              <a:t>, </a:t>
            </a:r>
            <a:r>
              <a:rPr lang="en-US" sz="4000" dirty="0" err="1" smtClean="0">
                <a:latin typeface="SutonnyMJ" pitchFamily="2" charset="0"/>
              </a:rPr>
              <a:t>weÁvb,ag©bxwZ</a:t>
            </a:r>
            <a:r>
              <a:rPr lang="en-US" sz="4000" dirty="0">
                <a:latin typeface="SutonnyMJ" pitchFamily="2" charset="0"/>
              </a:rPr>
              <a:t>, </a:t>
            </a:r>
            <a:r>
              <a:rPr lang="en-US" sz="4000" dirty="0" err="1">
                <a:latin typeface="SutonnyMJ" pitchFamily="2" charset="0"/>
              </a:rPr>
              <a:t>AbyivM-weivM</a:t>
            </a:r>
            <a:r>
              <a:rPr lang="en-US" sz="4000" dirty="0">
                <a:latin typeface="SutonnyMJ" pitchFamily="2" charset="0"/>
              </a:rPr>
              <a:t>, </a:t>
            </a:r>
            <a:r>
              <a:rPr lang="en-US" sz="4000" dirty="0" err="1">
                <a:latin typeface="SutonnyMJ" pitchFamily="2" charset="0"/>
              </a:rPr>
              <a:t>Avkv</a:t>
            </a:r>
            <a:r>
              <a:rPr lang="en-US" sz="4000" dirty="0">
                <a:latin typeface="SutonnyMJ" pitchFamily="2" charset="0"/>
              </a:rPr>
              <a:t>-ˆ</a:t>
            </a:r>
            <a:r>
              <a:rPr lang="en-US" sz="4000" dirty="0" err="1">
                <a:latin typeface="SutonnyMJ" pitchFamily="2" charset="0"/>
              </a:rPr>
              <a:t>bivk</a:t>
            </a:r>
            <a:r>
              <a:rPr lang="en-US" sz="4000" dirty="0">
                <a:latin typeface="SutonnyMJ" pitchFamily="2" charset="0"/>
              </a:rPr>
              <a:t>¨, </a:t>
            </a:r>
            <a:r>
              <a:rPr lang="en-US" sz="4000" dirty="0" err="1">
                <a:latin typeface="SutonnyMJ" pitchFamily="2" charset="0"/>
              </a:rPr>
              <a:t>Zvi</a:t>
            </a:r>
            <a:r>
              <a:rPr lang="en-US" sz="4000" dirty="0">
                <a:latin typeface="SutonnyMJ" pitchFamily="2" charset="0"/>
              </a:rPr>
              <a:t> </a:t>
            </a:r>
            <a:r>
              <a:rPr lang="bn-BD" sz="3200" dirty="0" smtClean="0">
                <a:latin typeface="Kalpurush" panose="02000600000000000000" pitchFamily="2" charset="0"/>
                <a:cs typeface="Kalpurush" panose="02000600000000000000" pitchFamily="2" charset="0"/>
              </a:rPr>
              <a:t>অন্তরের</a:t>
            </a:r>
            <a:r>
              <a:rPr lang="bn-BD" sz="4000" dirty="0" smtClean="0">
                <a:latin typeface="Kalpurush" panose="02000600000000000000" pitchFamily="2" charset="0"/>
                <a:cs typeface="Kalpurush" panose="02000600000000000000" pitchFamily="2" charset="0"/>
              </a:rPr>
              <a:t> </a:t>
            </a:r>
            <a:r>
              <a:rPr lang="en-US" sz="4000" dirty="0" err="1" smtClean="0">
                <a:latin typeface="SutonnyMJ" pitchFamily="2" charset="0"/>
              </a:rPr>
              <a:t>mZ</a:t>
            </a:r>
            <a:r>
              <a:rPr lang="en-US" sz="4000" dirty="0">
                <a:latin typeface="SutonnyMJ" pitchFamily="2" charset="0"/>
              </a:rPr>
              <a:t>¨ I </a:t>
            </a:r>
            <a:r>
              <a:rPr lang="bn-BD" sz="4800" dirty="0" smtClean="0">
                <a:latin typeface="SutonnyMJ" pitchFamily="2" charset="0"/>
              </a:rPr>
              <a:t>স্বপ্ন</a:t>
            </a:r>
            <a:r>
              <a:rPr lang="bn-BD" sz="3200" dirty="0" smtClean="0">
                <a:latin typeface="SutonnyMJ" pitchFamily="2" charset="0"/>
              </a:rPr>
              <a:t> </a:t>
            </a:r>
            <a:r>
              <a:rPr lang="en-US" sz="4000" dirty="0" smtClean="0">
                <a:latin typeface="SutonnyMJ" pitchFamily="2" charset="0"/>
              </a:rPr>
              <a:t>GB </a:t>
            </a:r>
            <a:r>
              <a:rPr lang="en-US" sz="4000" dirty="0" err="1">
                <a:latin typeface="SutonnyMJ" pitchFamily="2" charset="0"/>
              </a:rPr>
              <a:t>mK‡ji</a:t>
            </a:r>
            <a:r>
              <a:rPr lang="en-US" sz="4000" dirty="0">
                <a:latin typeface="SutonnyMJ" pitchFamily="2" charset="0"/>
              </a:rPr>
              <a:t> </a:t>
            </a:r>
            <a:r>
              <a:rPr lang="en-US" sz="4000" dirty="0" err="1">
                <a:latin typeface="SutonnyMJ" pitchFamily="2" charset="0"/>
              </a:rPr>
              <a:t>mgev‡q</a:t>
            </a:r>
            <a:r>
              <a:rPr lang="en-US" sz="4000" dirty="0">
                <a:latin typeface="SutonnyMJ" pitchFamily="2" charset="0"/>
              </a:rPr>
              <a:t> </a:t>
            </a:r>
            <a:r>
              <a:rPr lang="en-US" sz="4000" dirty="0" err="1">
                <a:latin typeface="SutonnyMJ" pitchFamily="2" charset="0"/>
              </a:rPr>
              <a:t>mvwn‡Z¨i</a:t>
            </a:r>
            <a:r>
              <a:rPr lang="en-US" sz="4000" dirty="0">
                <a:latin typeface="SutonnyMJ" pitchFamily="2" charset="0"/>
              </a:rPr>
              <a:t> </a:t>
            </a:r>
            <a:r>
              <a:rPr lang="en-US" sz="4000" dirty="0" err="1">
                <a:latin typeface="SutonnyMJ" pitchFamily="2" charset="0"/>
              </a:rPr>
              <a:t>Rb</a:t>
            </a:r>
            <a:r>
              <a:rPr lang="en-US" sz="4000" dirty="0">
                <a:latin typeface="SutonnyMJ" pitchFamily="2" charset="0"/>
              </a:rPr>
              <a:t>¥|</a:t>
            </a:r>
            <a:endParaRPr lang="en-US" sz="4000" dirty="0"/>
          </a:p>
        </p:txBody>
      </p:sp>
      <p:pic>
        <p:nvPicPr>
          <p:cNvPr id="3" name="Picture 2"/>
          <p:cNvPicPr>
            <a:picLocks noChangeAspect="1"/>
          </p:cNvPicPr>
          <p:nvPr/>
        </p:nvPicPr>
        <p:blipFill>
          <a:blip r:embed="rId3"/>
          <a:stretch>
            <a:fillRect/>
          </a:stretch>
        </p:blipFill>
        <p:spPr>
          <a:xfrm>
            <a:off x="-1" y="-1"/>
            <a:ext cx="5769736" cy="3116687"/>
          </a:xfrm>
          <a:prstGeom prst="rect">
            <a:avLst/>
          </a:prstGeom>
        </p:spPr>
      </p:pic>
      <p:pic>
        <p:nvPicPr>
          <p:cNvPr id="4" name="Picture 3"/>
          <p:cNvPicPr>
            <a:picLocks noChangeAspect="1"/>
          </p:cNvPicPr>
          <p:nvPr/>
        </p:nvPicPr>
        <p:blipFill>
          <a:blip r:embed="rId4"/>
          <a:stretch>
            <a:fillRect/>
          </a:stretch>
        </p:blipFill>
        <p:spPr>
          <a:xfrm>
            <a:off x="6349285" y="11672"/>
            <a:ext cx="5842715" cy="3105013"/>
          </a:xfrm>
          <a:prstGeom prst="rect">
            <a:avLst/>
          </a:prstGeom>
        </p:spPr>
      </p:pic>
    </p:spTree>
    <p:extLst>
      <p:ext uri="{BB962C8B-B14F-4D97-AF65-F5344CB8AC3E}">
        <p14:creationId xmlns:p14="http://schemas.microsoft.com/office/powerpoint/2010/main" val="1139243751"/>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30623"/>
            <a:ext cx="12191999" cy="2800767"/>
          </a:xfrm>
          <a:prstGeom prst="rect">
            <a:avLst/>
          </a:prstGeom>
        </p:spPr>
        <p:txBody>
          <a:bodyPr wrap="square">
            <a:spAutoFit/>
          </a:bodyPr>
          <a:lstStyle/>
          <a:p>
            <a:pPr algn="just"/>
            <a:r>
              <a:rPr lang="en-US" sz="4400" dirty="0" err="1">
                <a:latin typeface="SutonnyMJ" pitchFamily="2" charset="0"/>
              </a:rPr>
              <a:t>a‡g©i</a:t>
            </a:r>
            <a:r>
              <a:rPr lang="bn-BD" sz="4400" dirty="0">
                <a:latin typeface="SutonnyMJ" pitchFamily="2" charset="0"/>
              </a:rPr>
              <a:t> </a:t>
            </a:r>
            <a:r>
              <a:rPr lang="en-US" sz="4400" dirty="0" err="1">
                <a:latin typeface="SutonnyMJ" pitchFamily="2" charset="0"/>
              </a:rPr>
              <a:t>PP©v</a:t>
            </a:r>
            <a:r>
              <a:rPr lang="en-US" sz="4400" dirty="0">
                <a:latin typeface="SutonnyMJ" pitchFamily="2" charset="0"/>
              </a:rPr>
              <a:t> </a:t>
            </a:r>
            <a:r>
              <a:rPr lang="en-US" sz="4400" dirty="0" err="1">
                <a:latin typeface="SutonnyMJ" pitchFamily="2" charset="0"/>
              </a:rPr>
              <a:t>PvB</a:t>
            </a:r>
            <a:r>
              <a:rPr lang="en-US" sz="4400" dirty="0">
                <a:latin typeface="SutonnyMJ" pitchFamily="2" charset="0"/>
              </a:rPr>
              <a:t> </a:t>
            </a:r>
            <a:r>
              <a:rPr lang="en-US" sz="4400" dirty="0" err="1">
                <a:latin typeface="SutonnyMJ" pitchFamily="2" charset="0"/>
              </a:rPr>
              <a:t>wK</a:t>
            </a:r>
            <a:r>
              <a:rPr lang="en-US" sz="4400" dirty="0">
                <a:latin typeface="SutonnyMJ" pitchFamily="2" charset="0"/>
              </a:rPr>
              <a:t> </a:t>
            </a:r>
            <a:r>
              <a:rPr lang="en-US" sz="4400" dirty="0" err="1">
                <a:latin typeface="SutonnyMJ" pitchFamily="2" charset="0"/>
              </a:rPr>
              <a:t>gw</a:t>
            </a:r>
            <a:r>
              <a:rPr lang="en-US" sz="4400" dirty="0">
                <a:latin typeface="SutonnyMJ" pitchFamily="2" charset="0"/>
              </a:rPr>
              <a:t>›`‡ii </a:t>
            </a:r>
            <a:r>
              <a:rPr lang="en-US" sz="4400" dirty="0" err="1">
                <a:latin typeface="SutonnyMJ" pitchFamily="2" charset="0"/>
              </a:rPr>
              <a:t>evB‡iI</a:t>
            </a:r>
            <a:r>
              <a:rPr lang="en-US" sz="4400" dirty="0">
                <a:latin typeface="SutonnyMJ" pitchFamily="2" charset="0"/>
              </a:rPr>
              <a:t> Kiv </a:t>
            </a:r>
            <a:r>
              <a:rPr lang="en-US" sz="4400" dirty="0" err="1">
                <a:latin typeface="SutonnyMJ" pitchFamily="2" charset="0"/>
              </a:rPr>
              <a:t>P‡j</a:t>
            </a:r>
            <a:r>
              <a:rPr lang="en-US" sz="4400" dirty="0">
                <a:latin typeface="SutonnyMJ" pitchFamily="2" charset="0"/>
              </a:rPr>
              <a:t>, `k©‡bi </a:t>
            </a:r>
            <a:r>
              <a:rPr lang="en-US" sz="4400" dirty="0" err="1">
                <a:latin typeface="SutonnyMJ" pitchFamily="2" charset="0"/>
              </a:rPr>
              <a:t>PP©v</a:t>
            </a:r>
            <a:r>
              <a:rPr lang="en-US" sz="4400" dirty="0">
                <a:latin typeface="SutonnyMJ" pitchFamily="2" charset="0"/>
              </a:rPr>
              <a:t> ¸</a:t>
            </a:r>
            <a:r>
              <a:rPr lang="en-US" sz="4400" dirty="0" err="1">
                <a:latin typeface="SutonnyMJ" pitchFamily="2" charset="0"/>
              </a:rPr>
              <a:t>nvq</a:t>
            </a:r>
            <a:r>
              <a:rPr lang="en-US" sz="4400" dirty="0">
                <a:latin typeface="SutonnyMJ" pitchFamily="2" charset="0"/>
              </a:rPr>
              <a:t>, </a:t>
            </a:r>
            <a:r>
              <a:rPr lang="en-US" sz="4400" dirty="0" err="1">
                <a:latin typeface="SutonnyMJ" pitchFamily="2" charset="0"/>
              </a:rPr>
              <a:t>bxwZi</a:t>
            </a:r>
            <a:r>
              <a:rPr lang="bn-BD" sz="4400" dirty="0">
                <a:latin typeface="SutonnyMJ" pitchFamily="2" charset="0"/>
              </a:rPr>
              <a:t> </a:t>
            </a:r>
            <a:r>
              <a:rPr lang="en-US" sz="4400" dirty="0" err="1">
                <a:latin typeface="SutonnyMJ" pitchFamily="2" charset="0"/>
              </a:rPr>
              <a:t>PP©v</a:t>
            </a:r>
            <a:r>
              <a:rPr lang="en-US" sz="4400" dirty="0">
                <a:latin typeface="SutonnyMJ" pitchFamily="2" charset="0"/>
              </a:rPr>
              <a:t> </a:t>
            </a:r>
            <a:r>
              <a:rPr lang="en-US" sz="4400" dirty="0" err="1">
                <a:latin typeface="SutonnyMJ" pitchFamily="2" charset="0"/>
              </a:rPr>
              <a:t>N‡i</a:t>
            </a:r>
            <a:r>
              <a:rPr lang="en-US" sz="4400" dirty="0">
                <a:latin typeface="SutonnyMJ" pitchFamily="2" charset="0"/>
              </a:rPr>
              <a:t> </a:t>
            </a:r>
            <a:r>
              <a:rPr lang="en-US" sz="4400" dirty="0" err="1">
                <a:latin typeface="SutonnyMJ" pitchFamily="2" charset="0"/>
              </a:rPr>
              <a:t>Ges</a:t>
            </a:r>
            <a:r>
              <a:rPr lang="en-US" sz="4400" dirty="0">
                <a:latin typeface="SutonnyMJ" pitchFamily="2" charset="0"/>
              </a:rPr>
              <a:t> </a:t>
            </a:r>
            <a:r>
              <a:rPr lang="en-US" sz="4400" dirty="0" err="1">
                <a:latin typeface="SutonnyMJ" pitchFamily="2" charset="0"/>
              </a:rPr>
              <a:t>weÁv‡bi</a:t>
            </a:r>
            <a:r>
              <a:rPr lang="en-US" sz="4400" dirty="0">
                <a:latin typeface="SutonnyMJ" pitchFamily="2" charset="0"/>
              </a:rPr>
              <a:t> </a:t>
            </a:r>
            <a:r>
              <a:rPr lang="en-US" sz="4400" dirty="0" err="1" smtClean="0">
                <a:latin typeface="SutonnyMJ" pitchFamily="2" charset="0"/>
              </a:rPr>
              <a:t>PP©v</a:t>
            </a:r>
            <a:r>
              <a:rPr lang="bn-BD" sz="4400" dirty="0" smtClean="0">
                <a:latin typeface="SutonnyMJ" pitchFamily="2" charset="0"/>
              </a:rPr>
              <a:t> </a:t>
            </a:r>
            <a:r>
              <a:rPr lang="bn-BD" sz="3600" dirty="0" smtClean="0">
                <a:latin typeface="Kalpurush" panose="02000600000000000000" pitchFamily="2" charset="0"/>
                <a:cs typeface="Kalpurush" panose="02000600000000000000" pitchFamily="2" charset="0"/>
              </a:rPr>
              <a:t>জাদুঘরে</a:t>
            </a:r>
            <a:r>
              <a:rPr lang="en-US" sz="4400" dirty="0" smtClean="0">
                <a:latin typeface="Kalpurush" panose="02000600000000000000" pitchFamily="2" charset="0"/>
                <a:cs typeface="Kalpurush" panose="02000600000000000000" pitchFamily="2" charset="0"/>
              </a:rPr>
              <a:t>;</a:t>
            </a:r>
            <a:r>
              <a:rPr lang="en-US" sz="4400" dirty="0" smtClean="0">
                <a:latin typeface="SutonnyMJ" pitchFamily="2" charset="0"/>
              </a:rPr>
              <a:t> </a:t>
            </a:r>
            <a:r>
              <a:rPr lang="en-US" sz="4400" dirty="0" err="1">
                <a:latin typeface="SutonnyMJ" pitchFamily="2" charset="0"/>
              </a:rPr>
              <a:t>wKš</a:t>
            </a:r>
            <a:r>
              <a:rPr lang="en-US" sz="4400" dirty="0">
                <a:latin typeface="SutonnyMJ" pitchFamily="2" charset="0"/>
              </a:rPr>
              <a:t>‘</a:t>
            </a:r>
            <a:r>
              <a:rPr lang="bn-BD" sz="4400" dirty="0">
                <a:latin typeface="SutonnyMJ" pitchFamily="2" charset="0"/>
              </a:rPr>
              <a:t> </a:t>
            </a:r>
            <a:r>
              <a:rPr lang="en-US" sz="4400" dirty="0" err="1">
                <a:latin typeface="SutonnyMJ" pitchFamily="2" charset="0"/>
              </a:rPr>
              <a:t>mvwn‡Z¨i</a:t>
            </a:r>
            <a:r>
              <a:rPr lang="en-US" sz="4400" dirty="0">
                <a:latin typeface="SutonnyMJ" pitchFamily="2" charset="0"/>
              </a:rPr>
              <a:t> </a:t>
            </a:r>
            <a:r>
              <a:rPr lang="en-US" sz="4400" dirty="0" err="1">
                <a:latin typeface="SutonnyMJ" pitchFamily="2" charset="0"/>
              </a:rPr>
              <a:t>PP©vi</a:t>
            </a:r>
            <a:r>
              <a:rPr lang="en-US" sz="4400" dirty="0">
                <a:latin typeface="SutonnyMJ" pitchFamily="2" charset="0"/>
              </a:rPr>
              <a:t> </a:t>
            </a:r>
            <a:r>
              <a:rPr lang="en-US" sz="4400" dirty="0" err="1">
                <a:latin typeface="SutonnyMJ" pitchFamily="2" charset="0"/>
              </a:rPr>
              <a:t>Rb</a:t>
            </a:r>
            <a:r>
              <a:rPr lang="en-US" sz="4400" dirty="0">
                <a:latin typeface="SutonnyMJ" pitchFamily="2" charset="0"/>
              </a:rPr>
              <a:t>¨ </a:t>
            </a:r>
            <a:r>
              <a:rPr lang="en-US" sz="4400" dirty="0" err="1" smtClean="0">
                <a:latin typeface="SutonnyMJ" pitchFamily="2" charset="0"/>
              </a:rPr>
              <a:t>PvB</a:t>
            </a:r>
            <a:r>
              <a:rPr lang="en-US" sz="4400" dirty="0" smtClean="0">
                <a:latin typeface="SutonnyMJ" pitchFamily="2" charset="0"/>
              </a:rPr>
              <a:t> </a:t>
            </a:r>
            <a:r>
              <a:rPr lang="en-US" sz="4400" dirty="0" err="1" smtClean="0">
                <a:latin typeface="SutonnyMJ" pitchFamily="2" charset="0"/>
              </a:rPr>
              <a:t>jvB‡eªwi</a:t>
            </a:r>
            <a:r>
              <a:rPr lang="en-US" sz="4400" dirty="0">
                <a:latin typeface="SutonnyMJ" pitchFamily="2" charset="0"/>
              </a:rPr>
              <a:t>; </a:t>
            </a:r>
            <a:r>
              <a:rPr lang="en-US" sz="4400" dirty="0" err="1">
                <a:latin typeface="SutonnyMJ" pitchFamily="2" charset="0"/>
              </a:rPr>
              <a:t>I-PP©v</a:t>
            </a:r>
            <a:r>
              <a:rPr lang="en-US" sz="4400" dirty="0">
                <a:latin typeface="SutonnyMJ" pitchFamily="2" charset="0"/>
              </a:rPr>
              <a:t> </a:t>
            </a:r>
            <a:r>
              <a:rPr lang="en-US" sz="4400" dirty="0" err="1">
                <a:latin typeface="SutonnyMJ" pitchFamily="2" charset="0"/>
              </a:rPr>
              <a:t>gvby‡l</a:t>
            </a:r>
            <a:r>
              <a:rPr lang="en-US" sz="4400" dirty="0">
                <a:latin typeface="SutonnyMJ" pitchFamily="2" charset="0"/>
              </a:rPr>
              <a:t> </a:t>
            </a:r>
            <a:r>
              <a:rPr lang="en-US" sz="4400" dirty="0" err="1" smtClean="0">
                <a:latin typeface="SutonnyMJ" pitchFamily="2" charset="0"/>
              </a:rPr>
              <a:t>KviLvbv‡Z</a:t>
            </a:r>
            <a:r>
              <a:rPr lang="en-US" sz="4400" dirty="0" smtClean="0">
                <a:latin typeface="SutonnyMJ" pitchFamily="2" charset="0"/>
              </a:rPr>
              <a:t> I </a:t>
            </a:r>
            <a:r>
              <a:rPr lang="en-US" sz="4400" dirty="0" err="1">
                <a:latin typeface="SutonnyMJ" pitchFamily="2" charset="0"/>
              </a:rPr>
              <a:t>Ki‡Z</a:t>
            </a:r>
            <a:r>
              <a:rPr lang="en-US" sz="4400" dirty="0">
                <a:latin typeface="SutonnyMJ" pitchFamily="2" charset="0"/>
              </a:rPr>
              <a:t> </a:t>
            </a:r>
            <a:r>
              <a:rPr lang="en-US" sz="4400" dirty="0" err="1">
                <a:latin typeface="SutonnyMJ" pitchFamily="2" charset="0"/>
              </a:rPr>
              <a:t>cv‡i</a:t>
            </a:r>
            <a:r>
              <a:rPr lang="en-US" sz="4400" dirty="0">
                <a:latin typeface="SutonnyMJ" pitchFamily="2" charset="0"/>
              </a:rPr>
              <a:t> </a:t>
            </a:r>
            <a:r>
              <a:rPr lang="en-US" sz="4400" dirty="0" err="1">
                <a:latin typeface="SutonnyMJ" pitchFamily="2" charset="0"/>
              </a:rPr>
              <a:t>bv</a:t>
            </a:r>
            <a:r>
              <a:rPr lang="en-US" sz="4400" dirty="0">
                <a:latin typeface="SutonnyMJ" pitchFamily="2" charset="0"/>
              </a:rPr>
              <a:t>; </a:t>
            </a:r>
            <a:r>
              <a:rPr lang="en-US" sz="4400" dirty="0" err="1" smtClean="0">
                <a:latin typeface="SutonnyMJ" pitchFamily="2" charset="0"/>
              </a:rPr>
              <a:t>wPwoqvLvbv‡Z</a:t>
            </a:r>
            <a:r>
              <a:rPr lang="en-US" sz="4400" smtClean="0">
                <a:latin typeface="SutonnyMJ" pitchFamily="2" charset="0"/>
              </a:rPr>
              <a:t> I </a:t>
            </a:r>
            <a:r>
              <a:rPr lang="en-US" sz="4400" dirty="0" err="1">
                <a:latin typeface="SutonnyMJ" pitchFamily="2" charset="0"/>
              </a:rPr>
              <a:t>bq</a:t>
            </a:r>
            <a:r>
              <a:rPr lang="en-US" sz="4400" dirty="0">
                <a:latin typeface="SutonnyMJ" pitchFamily="2" charset="0"/>
              </a:rPr>
              <a:t>|</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151549" cy="3742006"/>
          </a:xfrm>
          <a:prstGeom prst="rect">
            <a:avLst/>
          </a:prstGeom>
        </p:spPr>
      </p:pic>
      <p:pic>
        <p:nvPicPr>
          <p:cNvPr id="4" name="Picture 3"/>
          <p:cNvPicPr>
            <a:picLocks noChangeAspect="1"/>
          </p:cNvPicPr>
          <p:nvPr/>
        </p:nvPicPr>
        <p:blipFill>
          <a:blip r:embed="rId4"/>
          <a:stretch>
            <a:fillRect/>
          </a:stretch>
        </p:blipFill>
        <p:spPr>
          <a:xfrm>
            <a:off x="6489878" y="0"/>
            <a:ext cx="5702121" cy="3742007"/>
          </a:xfrm>
          <a:prstGeom prst="rect">
            <a:avLst/>
          </a:prstGeom>
        </p:spPr>
      </p:pic>
    </p:spTree>
    <p:extLst>
      <p:ext uri="{BB962C8B-B14F-4D97-AF65-F5344CB8AC3E}">
        <p14:creationId xmlns:p14="http://schemas.microsoft.com/office/powerpoint/2010/main" val="1783785114"/>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5" y="4699441"/>
            <a:ext cx="11805635" cy="2123658"/>
          </a:xfrm>
          <a:prstGeom prst="rect">
            <a:avLst/>
          </a:prstGeom>
        </p:spPr>
        <p:txBody>
          <a:bodyPr wrap="square">
            <a:spAutoFit/>
          </a:bodyPr>
          <a:lstStyle/>
          <a:p>
            <a:pPr algn="ctr"/>
            <a:r>
              <a:rPr lang="bn-IN" sz="4400" dirty="0">
                <a:latin typeface="NikoshBAN" panose="02000000000000000000" pitchFamily="2" charset="0"/>
                <a:cs typeface="NikoshBAN" panose="02000000000000000000" pitchFamily="2" charset="0"/>
              </a:rPr>
              <a:t>বই  মানুষের মনের  চোখ  খুলে  দেয়  । মানুষের ভেতরের শক্তিকে  </a:t>
            </a:r>
            <a:endParaRPr lang="bn-IN" sz="4400" dirty="0">
              <a:solidFill>
                <a:srgbClr val="FF0000"/>
              </a:solidFill>
              <a:latin typeface="NikoshBAN" panose="02000000000000000000" pitchFamily="2" charset="0"/>
              <a:cs typeface="NikoshBAN" panose="02000000000000000000" pitchFamily="2" charset="0"/>
            </a:endParaRPr>
          </a:p>
          <a:p>
            <a:pPr algn="ctr"/>
            <a:r>
              <a:rPr lang="bn-IN" sz="4400" dirty="0">
                <a:latin typeface="NikoshBAN" panose="02000000000000000000" pitchFamily="2" charset="0"/>
                <a:cs typeface="NikoshBAN" panose="02000000000000000000" pitchFamily="2" charset="0"/>
              </a:rPr>
              <a:t>জাগিয়ে তুলে । মনকে  স্বাভাবিক  রাখে । তাই  এর   </a:t>
            </a:r>
            <a:r>
              <a:rPr lang="bn-BD" sz="4400" dirty="0" smtClean="0">
                <a:latin typeface="NikoshBAN" panose="02000000000000000000" pitchFamily="2" charset="0"/>
                <a:cs typeface="NikoshBAN" panose="02000000000000000000" pitchFamily="2" charset="0"/>
              </a:rPr>
              <a:t>গুরুত্ব</a:t>
            </a:r>
            <a:r>
              <a:rPr lang="bn-IN" sz="4400" dirty="0" smtClean="0">
                <a:latin typeface="NikoshBAN" panose="02000000000000000000" pitchFamily="2" charset="0"/>
                <a:cs typeface="NikoshBAN" panose="02000000000000000000" pitchFamily="2" charset="0"/>
              </a:rPr>
              <a:t>  হাসপাতালেরচেয়ে   </a:t>
            </a:r>
            <a:r>
              <a:rPr lang="bn-IN" sz="4400" dirty="0">
                <a:latin typeface="NikoshBAN" panose="02000000000000000000" pitchFamily="2" charset="0"/>
                <a:cs typeface="NikoshBAN" panose="02000000000000000000" pitchFamily="2" charset="0"/>
              </a:rPr>
              <a:t>কম নয় । </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756856" cy="4443211"/>
          </a:xfrm>
          <a:prstGeom prst="rect">
            <a:avLst/>
          </a:prstGeom>
        </p:spPr>
      </p:pic>
      <p:pic>
        <p:nvPicPr>
          <p:cNvPr id="6" name="Picture 5"/>
          <p:cNvPicPr>
            <a:picLocks noChangeAspect="1"/>
          </p:cNvPicPr>
          <p:nvPr/>
        </p:nvPicPr>
        <p:blipFill>
          <a:blip r:embed="rId4"/>
          <a:stretch>
            <a:fillRect/>
          </a:stretch>
        </p:blipFill>
        <p:spPr>
          <a:xfrm>
            <a:off x="6516710" y="0"/>
            <a:ext cx="5626410" cy="4443210"/>
          </a:xfrm>
          <a:prstGeom prst="rect">
            <a:avLst/>
          </a:prstGeom>
        </p:spPr>
      </p:pic>
    </p:spTree>
    <p:extLst>
      <p:ext uri="{BB962C8B-B14F-4D97-AF65-F5344CB8AC3E}">
        <p14:creationId xmlns:p14="http://schemas.microsoft.com/office/powerpoint/2010/main" val="929918821"/>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style.rotation</p:attrName>
                                        </p:attrNameLst>
                                      </p:cBhvr>
                                      <p:tavLst>
                                        <p:tav tm="0">
                                          <p:val>
                                            <p:fltVal val="360"/>
                                          </p:val>
                                        </p:tav>
                                        <p:tav tm="100000">
                                          <p:val>
                                            <p:fltVal val="0"/>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203200" y="76200"/>
            <a:ext cx="11785600" cy="6553200"/>
          </a:xfrm>
          <a:prstGeom prst="rect">
            <a:avLst/>
          </a:prstGeom>
          <a:noFill/>
          <a:ln w="152400" cmpd="tri">
            <a:solidFill>
              <a:srgbClr val="000080"/>
            </a:solidFill>
            <a:miter lim="800000"/>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15362" name="Rectangle 2"/>
          <p:cNvSpPr>
            <a:spLocks noChangeArrowheads="1"/>
          </p:cNvSpPr>
          <p:nvPr/>
        </p:nvSpPr>
        <p:spPr bwMode="auto">
          <a:xfrm>
            <a:off x="0" y="-76200"/>
            <a:ext cx="12192000" cy="6858000"/>
          </a:xfrm>
          <a:prstGeom prst="rect">
            <a:avLst/>
          </a:prstGeom>
          <a:noFill/>
          <a:ln w="114300" cmpd="tri">
            <a:solidFill>
              <a:srgbClr val="FF0000"/>
            </a:solidFill>
            <a:miter lim="800000"/>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656" y="141667"/>
            <a:ext cx="3837909" cy="28997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1741512" y="3273054"/>
            <a:ext cx="6436576" cy="2369880"/>
          </a:xfrm>
          <a:prstGeom prst="rect">
            <a:avLst/>
          </a:prstGeom>
          <a:solidFill>
            <a:schemeClr val="bg2">
              <a:lumMod val="90000"/>
            </a:schemeClr>
          </a:solidFill>
          <a:ln w="28575">
            <a:solidFill>
              <a:schemeClr val="tx1"/>
            </a:solidFill>
          </a:ln>
        </p:spPr>
        <p:txBody>
          <a:bodyPr wrap="square">
            <a:spAutoFit/>
          </a:bodyPr>
          <a:lstStyle/>
          <a:p>
            <a:pPr algn="ctr"/>
            <a:r>
              <a:rPr lang="bn-BD" sz="2800" dirty="0" smtClean="0"/>
              <a:t>মোঃআশরাফুল </a:t>
            </a:r>
            <a:r>
              <a:rPr lang="bn-BD" sz="2800" dirty="0"/>
              <a:t>ইসলাম সহকারীশিক্ষক(বাংলা)</a:t>
            </a:r>
            <a:endParaRPr lang="en-US" sz="2800" dirty="0"/>
          </a:p>
          <a:p>
            <a:pPr algn="ctr"/>
            <a:r>
              <a:rPr lang="bn-BD" sz="2400" dirty="0"/>
              <a:t>গোনা উচ্চ বিদ্যালয় </a:t>
            </a:r>
            <a:br>
              <a:rPr lang="bn-BD" sz="2400" dirty="0"/>
            </a:br>
            <a:r>
              <a:rPr lang="bn-BD" sz="2400" dirty="0"/>
              <a:t>উপজেলাঃরানীনগর </a:t>
            </a:r>
            <a:br>
              <a:rPr lang="bn-BD" sz="2400" dirty="0"/>
            </a:br>
            <a:r>
              <a:rPr lang="bn-BD" sz="2400" dirty="0"/>
              <a:t>জেলাঃনওগাঁ</a:t>
            </a:r>
            <a:r>
              <a:rPr lang="en-US" sz="2400" dirty="0"/>
              <a:t/>
            </a:r>
            <a:br>
              <a:rPr lang="en-US" sz="2400" dirty="0"/>
            </a:br>
            <a:r>
              <a:rPr lang="bn-BD" sz="2400" b="1" dirty="0">
                <a:solidFill>
                  <a:schemeClr val="tx1">
                    <a:lumMod val="85000"/>
                    <a:lumOff val="15000"/>
                  </a:schemeClr>
                </a:solidFill>
                <a:hlinkClick r:id="rId4"/>
              </a:rPr>
              <a:t>ই-মেলঃ-</a:t>
            </a:r>
            <a:r>
              <a:rPr lang="en-US" sz="2400" b="1" dirty="0">
                <a:solidFill>
                  <a:schemeClr val="tx1">
                    <a:lumMod val="85000"/>
                    <a:lumOff val="15000"/>
                  </a:schemeClr>
                </a:solidFill>
                <a:hlinkClick r:id="rId4"/>
              </a:rPr>
              <a:t>ashrafulislamjame@gmail.com</a:t>
            </a:r>
            <a:r>
              <a:rPr lang="en-US" sz="2400" dirty="0"/>
              <a:t/>
            </a:r>
            <a:br>
              <a:rPr lang="en-US" sz="2400" dirty="0"/>
            </a:br>
            <a:r>
              <a:rPr lang="en-US" sz="2400" dirty="0" err="1"/>
              <a:t>মোবাঃ</a:t>
            </a:r>
            <a:r>
              <a:rPr lang="en-US" sz="2400" dirty="0"/>
              <a:t>	০১৭৩১২০০২৫০</a:t>
            </a:r>
          </a:p>
        </p:txBody>
      </p:sp>
    </p:spTree>
    <p:extLst>
      <p:ext uri="{BB962C8B-B14F-4D97-AF65-F5344CB8AC3E}">
        <p14:creationId xmlns:p14="http://schemas.microsoft.com/office/powerpoint/2010/main" val="1935591142"/>
      </p:ext>
    </p:extLst>
  </p:cSld>
  <p:clrMapOvr>
    <a:masterClrMapping/>
  </p:clrMapOvr>
  <p:transition spd="med">
    <p:pull dir="u"/>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1" y="4442423"/>
            <a:ext cx="11669006" cy="2308324"/>
          </a:xfrm>
          <a:prstGeom prst="rect">
            <a:avLst/>
          </a:prstGeom>
        </p:spPr>
        <p:txBody>
          <a:bodyPr wrap="square">
            <a:spAutoFit/>
          </a:bodyPr>
          <a:lstStyle/>
          <a:p>
            <a:pPr algn="ctr"/>
            <a:r>
              <a:rPr lang="bn-IN" sz="4800" dirty="0">
                <a:latin typeface="NikoshBAN" panose="02000000000000000000" pitchFamily="2" charset="0"/>
                <a:cs typeface="NikoshBAN" panose="02000000000000000000" pitchFamily="2" charset="0"/>
              </a:rPr>
              <a:t>আমাদের  স্কুল  </a:t>
            </a:r>
            <a:r>
              <a:rPr lang="bn-IN" sz="4800" dirty="0" smtClean="0">
                <a:latin typeface="NikoshBAN" panose="02000000000000000000" pitchFamily="2" charset="0"/>
                <a:cs typeface="NikoshBAN" panose="02000000000000000000" pitchFamily="2" charset="0"/>
              </a:rPr>
              <a:t>কলে</a:t>
            </a:r>
            <a:r>
              <a:rPr lang="bn-BD" sz="4800" dirty="0" smtClean="0">
                <a:latin typeface="NikoshBAN" panose="02000000000000000000" pitchFamily="2" charset="0"/>
                <a:cs typeface="NikoshBAN" panose="02000000000000000000" pitchFamily="2" charset="0"/>
              </a:rPr>
              <a:t>জে</a:t>
            </a:r>
            <a:r>
              <a:rPr lang="bn-IN" sz="4800" dirty="0" smtClean="0">
                <a:latin typeface="NikoshBAN" panose="02000000000000000000" pitchFamily="2" charset="0"/>
                <a:cs typeface="NikoshBAN" panose="02000000000000000000" pitchFamily="2" charset="0"/>
              </a:rPr>
              <a:t>র  </a:t>
            </a:r>
            <a:r>
              <a:rPr lang="bn-IN" sz="4800" dirty="0">
                <a:latin typeface="NikoshBAN" panose="02000000000000000000" pitchFamily="2" charset="0"/>
                <a:cs typeface="NikoshBAN" panose="02000000000000000000" pitchFamily="2" charset="0"/>
              </a:rPr>
              <a:t>শিক্ষা  </a:t>
            </a:r>
            <a:r>
              <a:rPr lang="bn-BD" sz="4800" dirty="0" smtClean="0">
                <a:latin typeface="NikoshBAN" panose="02000000000000000000" pitchFamily="2" charset="0"/>
                <a:cs typeface="NikoshBAN" panose="02000000000000000000" pitchFamily="2" charset="0"/>
              </a:rPr>
              <a:t>পদ্ধতি</a:t>
            </a:r>
            <a:r>
              <a:rPr lang="bn-IN" sz="4800" dirty="0" smtClean="0">
                <a:latin typeface="NikoshBAN" panose="02000000000000000000" pitchFamily="2" charset="0"/>
                <a:cs typeface="NikoshBAN" panose="02000000000000000000" pitchFamily="2" charset="0"/>
              </a:rPr>
              <a:t> </a:t>
            </a:r>
            <a:r>
              <a:rPr lang="bn-IN" sz="4800" dirty="0">
                <a:latin typeface="NikoshBAN" panose="02000000000000000000" pitchFamily="2" charset="0"/>
                <a:cs typeface="NikoshBAN" panose="02000000000000000000" pitchFamily="2" charset="0"/>
              </a:rPr>
              <a:t>ঠিক উলটো । এখানে বিদ্যা গেলানো  </a:t>
            </a:r>
            <a:r>
              <a:rPr lang="bn-IN" sz="4800" dirty="0" smtClean="0">
                <a:latin typeface="NikoshBAN" panose="02000000000000000000" pitchFamily="2" charset="0"/>
                <a:cs typeface="NikoshBAN" panose="02000000000000000000" pitchFamily="2" charset="0"/>
              </a:rPr>
              <a:t>হয় </a:t>
            </a:r>
            <a:r>
              <a:rPr lang="bn-IN" sz="4800" dirty="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ছা</a:t>
            </a:r>
            <a:r>
              <a:rPr lang="bn-BD" sz="4800" dirty="0" smtClean="0">
                <a:latin typeface="NikoshBAN" panose="02000000000000000000" pitchFamily="2" charset="0"/>
                <a:cs typeface="NikoshBAN" panose="02000000000000000000" pitchFamily="2" charset="0"/>
              </a:rPr>
              <a:t>ত্র</a:t>
            </a:r>
            <a:r>
              <a:rPr lang="bn-IN" sz="4800" dirty="0" smtClean="0">
                <a:latin typeface="NikoshBAN" panose="02000000000000000000" pitchFamily="2" charset="0"/>
                <a:cs typeface="NikoshBAN" panose="02000000000000000000" pitchFamily="2" charset="0"/>
              </a:rPr>
              <a:t> ছা</a:t>
            </a:r>
            <a:r>
              <a:rPr lang="bn-BD" sz="4800" dirty="0" smtClean="0">
                <a:latin typeface="NikoshBAN" panose="02000000000000000000" pitchFamily="2" charset="0"/>
                <a:cs typeface="NikoshBAN" panose="02000000000000000000" pitchFamily="2" charset="0"/>
              </a:rPr>
              <a:t>ত্রী</a:t>
            </a:r>
            <a:r>
              <a:rPr lang="bn-IN" sz="4800" dirty="0" smtClean="0">
                <a:latin typeface="NikoshBAN" panose="02000000000000000000" pitchFamily="2" charset="0"/>
                <a:cs typeface="NikoshBAN" panose="02000000000000000000" pitchFamily="2" charset="0"/>
              </a:rPr>
              <a:t>রা </a:t>
            </a:r>
            <a:r>
              <a:rPr lang="bn-IN" sz="4800" dirty="0">
                <a:latin typeface="NikoshBAN" panose="02000000000000000000" pitchFamily="2" charset="0"/>
                <a:cs typeface="NikoshBAN" panose="02000000000000000000" pitchFamily="2" charset="0"/>
              </a:rPr>
              <a:t>তা জীর্ণ করতে পারুক আর না পারুক । এর ফলে ছাত্র </a:t>
            </a:r>
            <a:r>
              <a:rPr lang="bn-IN" sz="4800" dirty="0" smtClean="0">
                <a:latin typeface="NikoshBAN" panose="02000000000000000000" pitchFamily="2" charset="0"/>
                <a:cs typeface="NikoshBAN" panose="02000000000000000000" pitchFamily="2" charset="0"/>
              </a:rPr>
              <a:t>ছাত্রীদের </a:t>
            </a:r>
            <a:r>
              <a:rPr lang="bn-IN" sz="4800" dirty="0">
                <a:latin typeface="NikoshBAN" panose="02000000000000000000" pitchFamily="2" charset="0"/>
                <a:cs typeface="NikoshBAN" panose="02000000000000000000" pitchFamily="2" charset="0"/>
              </a:rPr>
              <a:t>মেধার বিকাশ কম হয় । </a:t>
            </a:r>
            <a:endParaRPr lang="en-US" sz="4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1" y="160056"/>
            <a:ext cx="5705341" cy="41341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6420" y="148250"/>
            <a:ext cx="5545428" cy="4145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78967920"/>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6025"/>
            <a:ext cx="12028868" cy="2123658"/>
          </a:xfrm>
          <a:prstGeom prst="rect">
            <a:avLst/>
          </a:prstGeom>
        </p:spPr>
        <p:txBody>
          <a:bodyPr wrap="square">
            <a:spAutoFit/>
          </a:bodyPr>
          <a:lstStyle/>
          <a:p>
            <a:pPr algn="ctr"/>
            <a:r>
              <a:rPr lang="bn-IN" sz="4400" dirty="0">
                <a:latin typeface="NikoshBAN" panose="02000000000000000000" pitchFamily="2" charset="0"/>
                <a:cs typeface="NikoshBAN" panose="02000000000000000000" pitchFamily="2" charset="0"/>
              </a:rPr>
              <a:t>আমাদের শিক্ষিত সমাজের লোলুপ দৃষ্টি অর্থের উপর পরে রয়েছে । </a:t>
            </a:r>
            <a:endParaRPr lang="en-US" sz="4400" dirty="0" smtClean="0">
              <a:latin typeface="NikoshBAN" panose="02000000000000000000" pitchFamily="2" charset="0"/>
              <a:cs typeface="NikoshBAN" panose="02000000000000000000" pitchFamily="2" charset="0"/>
            </a:endParaRPr>
          </a:p>
          <a:p>
            <a:pPr algn="ctr"/>
            <a:r>
              <a:rPr lang="bn-IN" sz="4400" dirty="0" smtClean="0">
                <a:latin typeface="NikoshBAN" panose="02000000000000000000" pitchFamily="2" charset="0"/>
                <a:cs typeface="NikoshBAN" panose="02000000000000000000" pitchFamily="2" charset="0"/>
              </a:rPr>
              <a:t>যারা </a:t>
            </a:r>
            <a:r>
              <a:rPr lang="bn-IN" sz="4400" dirty="0">
                <a:latin typeface="NikoshBAN" panose="02000000000000000000" pitchFamily="2" charset="0"/>
                <a:cs typeface="NikoshBAN" panose="02000000000000000000" pitchFamily="2" charset="0"/>
              </a:rPr>
              <a:t>হাজার খানা </a:t>
            </a:r>
            <a:r>
              <a:rPr lang="bn-IN" sz="4400" dirty="0" smtClean="0">
                <a:latin typeface="NikoshBAN" panose="02000000000000000000" pitchFamily="2" charset="0"/>
                <a:cs typeface="NikoshBAN" panose="02000000000000000000" pitchFamily="2" charset="0"/>
              </a:rPr>
              <a:t>আইনের </a:t>
            </a:r>
            <a:r>
              <a:rPr lang="bn-IN" sz="4400" dirty="0">
                <a:latin typeface="NikoshBAN" panose="02000000000000000000" pitchFamily="2" charset="0"/>
                <a:cs typeface="NikoshBAN" panose="02000000000000000000" pitchFamily="2" charset="0"/>
              </a:rPr>
              <a:t>বই কিনতে প্রস্তুত  তারা  </a:t>
            </a:r>
            <a:endParaRPr lang="en-US" sz="4400" dirty="0" smtClean="0">
              <a:latin typeface="NikoshBAN" panose="02000000000000000000" pitchFamily="2" charset="0"/>
              <a:cs typeface="NikoshBAN" panose="02000000000000000000" pitchFamily="2" charset="0"/>
            </a:endParaRPr>
          </a:p>
          <a:p>
            <a:pPr algn="ctr"/>
            <a:r>
              <a:rPr lang="bn-IN" sz="4400" dirty="0" smtClean="0">
                <a:latin typeface="NikoshBAN" panose="02000000000000000000" pitchFamily="2" charset="0"/>
                <a:cs typeface="NikoshBAN" panose="02000000000000000000" pitchFamily="2" charset="0"/>
              </a:rPr>
              <a:t>একখানা </a:t>
            </a:r>
            <a:r>
              <a:rPr lang="bn-IN" sz="4400" dirty="0">
                <a:latin typeface="NikoshBAN" panose="02000000000000000000" pitchFamily="2" charset="0"/>
                <a:cs typeface="NikoshBAN" panose="02000000000000000000" pitchFamily="2" charset="0"/>
              </a:rPr>
              <a:t>কাব্য গ্রন্থ কিনতে  প্রস্তুত নয় । </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67089" cy="37701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434" y="0"/>
            <a:ext cx="3810000" cy="377014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1779" y="0"/>
            <a:ext cx="4130221" cy="3770142"/>
          </a:xfrm>
          <a:prstGeom prst="rect">
            <a:avLst/>
          </a:prstGeom>
        </p:spPr>
      </p:pic>
    </p:spTree>
    <p:extLst>
      <p:ext uri="{BB962C8B-B14F-4D97-AF65-F5344CB8AC3E}">
        <p14:creationId xmlns:p14="http://schemas.microsoft.com/office/powerpoint/2010/main" val="3527548769"/>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3"/>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775" y="3370406"/>
            <a:ext cx="11718387" cy="3108543"/>
          </a:xfrm>
          <a:prstGeom prst="rect">
            <a:avLst/>
          </a:prstGeom>
        </p:spPr>
        <p:txBody>
          <a:bodyPr wrap="square">
            <a:spAutoFit/>
          </a:bodyPr>
          <a:lstStyle/>
          <a:p>
            <a:pPr algn="ctr"/>
            <a:r>
              <a:rPr lang="bn-IN" sz="4400" dirty="0" smtClean="0">
                <a:latin typeface="NikoshBAN" panose="02000000000000000000" pitchFamily="2" charset="0"/>
                <a:cs typeface="NikoshBAN" panose="02000000000000000000" pitchFamily="2" charset="0"/>
              </a:rPr>
              <a:t>উ</a:t>
            </a:r>
            <a:r>
              <a:rPr lang="bn-BD" sz="4400" dirty="0" smtClean="0">
                <a:latin typeface="NikoshBAN" panose="02000000000000000000" pitchFamily="2" charset="0"/>
                <a:cs typeface="NikoshBAN" panose="02000000000000000000" pitchFamily="2" charset="0"/>
              </a:rPr>
              <a:t>পরে</a:t>
            </a:r>
            <a:r>
              <a:rPr lang="bn-IN" sz="4400" dirty="0" smtClean="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বর্ণিত আলোকিত গুরুরা জীবনকে ধন্য করেছেন বই পড়ার মাধ্যমে </a:t>
            </a:r>
            <a:r>
              <a:rPr lang="bn-IN" sz="5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তাই</a:t>
            </a:r>
            <a:r>
              <a:rPr lang="bn-IN" sz="5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আমাদের কে নিজের ইচ্ছাই বেশি করে বই পড়তে  হবে</a:t>
            </a:r>
            <a:r>
              <a:rPr lang="bn-IN" sz="5400" dirty="0">
                <a:latin typeface="NikoshBAN" panose="02000000000000000000" pitchFamily="2" charset="0"/>
                <a:cs typeface="NikoshBAN" panose="02000000000000000000" pitchFamily="2" charset="0"/>
              </a:rPr>
              <a:t> । </a:t>
            </a:r>
            <a:r>
              <a:rPr lang="bn-IN" sz="4400" dirty="0" smtClean="0">
                <a:latin typeface="NikoshBAN" panose="02000000000000000000" pitchFamily="2" charset="0"/>
                <a:cs typeface="NikoshBAN" panose="02000000000000000000" pitchFamily="2" charset="0"/>
              </a:rPr>
              <a:t>আর </a:t>
            </a:r>
            <a:r>
              <a:rPr lang="bn-IN" sz="4400" dirty="0">
                <a:latin typeface="NikoshBAN" panose="02000000000000000000" pitchFamily="2" charset="0"/>
                <a:cs typeface="NikoshBAN" panose="02000000000000000000" pitchFamily="2" charset="0"/>
              </a:rPr>
              <a:t>মন কে সজাগ সবল </a:t>
            </a:r>
            <a:r>
              <a:rPr lang="bn-IN" sz="4800" dirty="0" smtClean="0">
                <a:latin typeface="NikoshBAN" panose="02000000000000000000" pitchFamily="2" charset="0"/>
                <a:cs typeface="NikoshBAN" panose="02000000000000000000" pitchFamily="2" charset="0"/>
              </a:rPr>
              <a:t>রাখতে </a:t>
            </a:r>
            <a:r>
              <a:rPr lang="bn-IN" sz="4800" dirty="0">
                <a:latin typeface="NikoshBAN" panose="02000000000000000000" pitchFamily="2" charset="0"/>
                <a:cs typeface="NikoshBAN" panose="02000000000000000000" pitchFamily="2" charset="0"/>
              </a:rPr>
              <a:t>না পারলে জাতির প্রা</a:t>
            </a:r>
            <a:r>
              <a:rPr lang="bn-IN" sz="4400" dirty="0">
                <a:latin typeface="NikoshBAN" panose="02000000000000000000" pitchFamily="2" charset="0"/>
                <a:cs typeface="NikoshBAN" panose="02000000000000000000" pitchFamily="2" charset="0"/>
              </a:rPr>
              <a:t>ন নির্জীব ও নিরানন্দ হয়ে পরে </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851" y="-586"/>
            <a:ext cx="2300066" cy="2448362"/>
          </a:xfrm>
          <a:prstGeom prst="rect">
            <a:avLst/>
          </a:prstGeom>
        </p:spPr>
      </p:pic>
      <p:pic>
        <p:nvPicPr>
          <p:cNvPr id="4" name="Picture 3" descr="download (15).jpg"/>
          <p:cNvPicPr>
            <a:picLocks noChangeAspect="1"/>
          </p:cNvPicPr>
          <p:nvPr/>
        </p:nvPicPr>
        <p:blipFill>
          <a:blip r:embed="rId4"/>
          <a:stretch>
            <a:fillRect/>
          </a:stretch>
        </p:blipFill>
        <p:spPr>
          <a:xfrm>
            <a:off x="119575" y="110782"/>
            <a:ext cx="2623625" cy="2336995"/>
          </a:xfrm>
          <a:prstGeom prst="rect">
            <a:avLst/>
          </a:prstGeom>
          <a:ln w="57150">
            <a:solidFill>
              <a:schemeClr val="bg1"/>
            </a:solidFill>
          </a:ln>
        </p:spPr>
      </p:pic>
      <p:pic>
        <p:nvPicPr>
          <p:cNvPr id="5" name="Picture 4" descr="download (16).jpg"/>
          <p:cNvPicPr>
            <a:picLocks noChangeAspect="1"/>
          </p:cNvPicPr>
          <p:nvPr/>
        </p:nvPicPr>
        <p:blipFill>
          <a:blip r:embed="rId5"/>
          <a:stretch>
            <a:fillRect/>
          </a:stretch>
        </p:blipFill>
        <p:spPr>
          <a:xfrm>
            <a:off x="3545059" y="97887"/>
            <a:ext cx="2543910" cy="2349889"/>
          </a:xfrm>
          <a:prstGeom prst="rect">
            <a:avLst/>
          </a:prstGeom>
          <a:ln w="76200">
            <a:solidFill>
              <a:schemeClr val="bg1"/>
            </a:solidFill>
            <a:prstDash val="solid"/>
          </a:ln>
        </p:spPr>
      </p:pic>
      <p:sp>
        <p:nvSpPr>
          <p:cNvPr id="6" name="AutoShape 2" descr="http://10.175.165.11/SP108.167.180.225/SDwww.todaybangladesh.com/Spwp-content%2fuploads%2f2013%2f10%2fAin/Rqae5eb53b-c103-49e4-a363-9cb05f81161d/IDB668383D8F5D749D/RV200000/AVSkyController_3.2.5.53476/Br200/CL2-ea/DL0/DT0/EI921721168/Ht240/IP10.46.68.48%3a49690/IQ25/MO15/MT0/NIGPMOCCA-GAZDIST1-SKFCTL4/OC0/OS0/Otpng/PB200/PNMedCongestion_3G_Desktop/SI070006001ac250000000000000000000000000000a2e44300000000000000000000000006ca7b4e1f762801a81443901/SUhttp%3a%2f%2fwww.todaybangladesh.com%2fwp-content%2fuploads%2f2013%2f10%2fAinstain.png/Sd736B7966697265/TI921721168/Tr1/Wh400/EV7a36e2d8797bf3260b5e6a81d607acb1/fil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6"/>
          <a:stretch>
            <a:fillRect/>
          </a:stretch>
        </p:blipFill>
        <p:spPr>
          <a:xfrm>
            <a:off x="9448800" y="0"/>
            <a:ext cx="2743200" cy="2447776"/>
          </a:xfrm>
          <a:prstGeom prst="rect">
            <a:avLst/>
          </a:prstGeom>
        </p:spPr>
      </p:pic>
    </p:spTree>
    <p:extLst>
      <p:ext uri="{BB962C8B-B14F-4D97-AF65-F5344CB8AC3E}">
        <p14:creationId xmlns:p14="http://schemas.microsoft.com/office/powerpoint/2010/main" val="3451122858"/>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 calcmode="lin" valueType="num">
                                      <p:cBhvr>
                                        <p:cTn id="37" dur="500" fill="hold"/>
                                        <p:tgtEl>
                                          <p:spTgt spid="2"/>
                                        </p:tgtEl>
                                        <p:attrNameLst>
                                          <p:attrName>style.rotation</p:attrName>
                                        </p:attrNameLst>
                                      </p:cBhvr>
                                      <p:tavLst>
                                        <p:tav tm="0">
                                          <p:val>
                                            <p:fltVal val="360"/>
                                          </p:val>
                                        </p:tav>
                                        <p:tav tm="100000">
                                          <p:val>
                                            <p:fltVal val="0"/>
                                          </p:val>
                                        </p:tav>
                                      </p:tavLst>
                                    </p:anim>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0023" y="180304"/>
            <a:ext cx="4108360" cy="923330"/>
          </a:xfrm>
          <a:prstGeom prst="rect">
            <a:avLst/>
          </a:prstGeom>
          <a:solidFill>
            <a:schemeClr val="accent6">
              <a:lumMod val="40000"/>
              <a:lumOff val="60000"/>
            </a:schemeClr>
          </a:solidFill>
        </p:spPr>
        <p:txBody>
          <a:bodyPr wrap="square" rtlCol="0">
            <a:spAutoFit/>
          </a:bodyPr>
          <a:lstStyle/>
          <a:p>
            <a:pPr algn="ctr"/>
            <a:r>
              <a:rPr lang="en-US" sz="5400" dirty="0">
                <a:latin typeface="NikoshBAN" panose="02000000000000000000" pitchFamily="2" charset="0"/>
                <a:cs typeface="NikoshBAN" panose="02000000000000000000" pitchFamily="2" charset="0"/>
              </a:rPr>
              <a:t>শব্দার্থ </a:t>
            </a:r>
            <a:endParaRPr lang="en-US" sz="5400" dirty="0"/>
          </a:p>
        </p:txBody>
      </p:sp>
      <p:sp>
        <p:nvSpPr>
          <p:cNvPr id="3" name="TextBox 2"/>
          <p:cNvSpPr txBox="1"/>
          <p:nvPr/>
        </p:nvSpPr>
        <p:spPr>
          <a:xfrm>
            <a:off x="283335" y="1725769"/>
            <a:ext cx="3388333"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ভাঁড়ে ও ভবানী </a:t>
            </a:r>
            <a:endParaRPr lang="en-US" sz="5400" dirty="0"/>
          </a:p>
        </p:txBody>
      </p:sp>
      <p:sp>
        <p:nvSpPr>
          <p:cNvPr id="4" name="TextBox 3"/>
          <p:cNvSpPr txBox="1"/>
          <p:nvPr/>
        </p:nvSpPr>
        <p:spPr>
          <a:xfrm>
            <a:off x="7804597" y="1609859"/>
            <a:ext cx="3825026"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রিক্ত, শূন্য </a:t>
            </a:r>
            <a:endParaRPr lang="en-US" sz="5400" dirty="0"/>
          </a:p>
        </p:txBody>
      </p:sp>
      <p:sp>
        <p:nvSpPr>
          <p:cNvPr id="5" name="TextBox 4"/>
          <p:cNvSpPr txBox="1"/>
          <p:nvPr/>
        </p:nvSpPr>
        <p:spPr>
          <a:xfrm>
            <a:off x="283335" y="3224883"/>
            <a:ext cx="3116688" cy="1200329"/>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গতাসু </a:t>
            </a:r>
            <a:endParaRPr lang="en-US" sz="2000" dirty="0">
              <a:latin typeface="NikoshBAN" panose="02000000000000000000" pitchFamily="2" charset="0"/>
              <a:cs typeface="NikoshBAN" panose="02000000000000000000" pitchFamily="2" charset="0"/>
            </a:endParaRPr>
          </a:p>
          <a:p>
            <a:endParaRPr lang="en-US" dirty="0"/>
          </a:p>
        </p:txBody>
      </p:sp>
      <p:sp>
        <p:nvSpPr>
          <p:cNvPr id="6" name="TextBox 5"/>
          <p:cNvSpPr txBox="1"/>
          <p:nvPr/>
        </p:nvSpPr>
        <p:spPr>
          <a:xfrm>
            <a:off x="7804597" y="3246670"/>
            <a:ext cx="4069724" cy="1754326"/>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মৃত </a:t>
            </a:r>
            <a:endParaRPr lang="en-US" sz="6000" dirty="0">
              <a:latin typeface="NikoshBAN" panose="02000000000000000000" pitchFamily="2" charset="0"/>
              <a:cs typeface="NikoshBAN" panose="02000000000000000000" pitchFamily="2" charset="0"/>
            </a:endParaRPr>
          </a:p>
          <a:p>
            <a:endParaRPr lang="en-US" sz="5400" dirty="0"/>
          </a:p>
        </p:txBody>
      </p:sp>
      <p:sp>
        <p:nvSpPr>
          <p:cNvPr id="7" name="TextBox 6"/>
          <p:cNvSpPr txBox="1"/>
          <p:nvPr/>
        </p:nvSpPr>
        <p:spPr>
          <a:xfrm>
            <a:off x="283334" y="5000996"/>
            <a:ext cx="3388333" cy="1200329"/>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ডেমোক্রেসি </a:t>
            </a:r>
            <a:endParaRPr lang="en-US" sz="5400" dirty="0">
              <a:latin typeface="NikoshBAN" panose="02000000000000000000" pitchFamily="2" charset="0"/>
              <a:cs typeface="NikoshBAN" panose="02000000000000000000" pitchFamily="2" charset="0"/>
            </a:endParaRPr>
          </a:p>
          <a:p>
            <a:endParaRPr lang="en-US" dirty="0"/>
          </a:p>
        </p:txBody>
      </p:sp>
      <p:sp>
        <p:nvSpPr>
          <p:cNvPr id="8" name="TextBox 7"/>
          <p:cNvSpPr txBox="1"/>
          <p:nvPr/>
        </p:nvSpPr>
        <p:spPr>
          <a:xfrm>
            <a:off x="7804597" y="5159285"/>
            <a:ext cx="3567448" cy="1200329"/>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গণতন্ত্র </a:t>
            </a:r>
            <a:endParaRPr lang="en-US" sz="5400" dirty="0">
              <a:latin typeface="NikoshBAN" panose="02000000000000000000" pitchFamily="2" charset="0"/>
              <a:cs typeface="NikoshBAN" panose="02000000000000000000" pitchFamily="2" charset="0"/>
            </a:endParaRPr>
          </a:p>
          <a:p>
            <a:endParaRPr lang="en-US" dirty="0"/>
          </a:p>
        </p:txBody>
      </p:sp>
      <p:pic>
        <p:nvPicPr>
          <p:cNvPr id="12" name="Picture 11"/>
          <p:cNvPicPr>
            <a:picLocks noChangeAspect="1"/>
          </p:cNvPicPr>
          <p:nvPr/>
        </p:nvPicPr>
        <p:blipFill>
          <a:blip r:embed="rId3"/>
          <a:stretch>
            <a:fillRect/>
          </a:stretch>
        </p:blipFill>
        <p:spPr>
          <a:xfrm flipV="1">
            <a:off x="3807725" y="1241946"/>
            <a:ext cx="3935247" cy="1719616"/>
          </a:xfrm>
          <a:prstGeom prst="rect">
            <a:avLst/>
          </a:prstGeom>
        </p:spPr>
      </p:pic>
      <p:pic>
        <p:nvPicPr>
          <p:cNvPr id="13" name="Picture 12"/>
          <p:cNvPicPr>
            <a:picLocks noChangeAspect="1"/>
          </p:cNvPicPr>
          <p:nvPr/>
        </p:nvPicPr>
        <p:blipFill>
          <a:blip r:embed="rId4"/>
          <a:stretch>
            <a:fillRect/>
          </a:stretch>
        </p:blipFill>
        <p:spPr>
          <a:xfrm>
            <a:off x="3807725" y="4954422"/>
            <a:ext cx="3935247" cy="1678390"/>
          </a:xfrm>
          <a:prstGeom prst="rect">
            <a:avLst/>
          </a:prstGeom>
        </p:spPr>
      </p:pic>
      <p:pic>
        <p:nvPicPr>
          <p:cNvPr id="14" name="Picture 13"/>
          <p:cNvPicPr>
            <a:picLocks noChangeAspect="1"/>
          </p:cNvPicPr>
          <p:nvPr/>
        </p:nvPicPr>
        <p:blipFill>
          <a:blip r:embed="rId5"/>
          <a:stretch>
            <a:fillRect/>
          </a:stretch>
        </p:blipFill>
        <p:spPr>
          <a:xfrm>
            <a:off x="3807725" y="3057099"/>
            <a:ext cx="3935247" cy="1719617"/>
          </a:xfrm>
          <a:prstGeom prst="rect">
            <a:avLst/>
          </a:prstGeom>
        </p:spPr>
      </p:pic>
    </p:spTree>
    <p:extLst>
      <p:ext uri="{BB962C8B-B14F-4D97-AF65-F5344CB8AC3E}">
        <p14:creationId xmlns:p14="http://schemas.microsoft.com/office/powerpoint/2010/main" val="2190698716"/>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026" y="4725404"/>
            <a:ext cx="11659932" cy="1938992"/>
          </a:xfrm>
          <a:prstGeom prst="rect">
            <a:avLst/>
          </a:prstGeom>
        </p:spPr>
        <p:txBody>
          <a:bodyPr wrap="square">
            <a:spAutoFit/>
          </a:bodyPr>
          <a:lstStyle/>
          <a:p>
            <a:r>
              <a:rPr lang="bn-BD" sz="6000" dirty="0" smtClean="0">
                <a:latin typeface="NikoshBAN" panose="02000000000000000000" pitchFamily="2" charset="0"/>
                <a:cs typeface="NikoshBAN" panose="02000000000000000000" pitchFamily="2" charset="0"/>
              </a:rPr>
              <a:t>স্বেচ্ছায় </a:t>
            </a:r>
            <a:r>
              <a:rPr lang="bn-BD" sz="6000" dirty="0">
                <a:latin typeface="NikoshBAN" panose="02000000000000000000" pitchFamily="2" charset="0"/>
                <a:cs typeface="NikoshBAN" panose="02000000000000000000" pitchFamily="2" charset="0"/>
              </a:rPr>
              <a:t>বই পড়া এবং জোর করে বই পড়ার মধ্যে </a:t>
            </a:r>
            <a:endParaRPr lang="bn-BD" sz="6000" dirty="0" smtClean="0">
              <a:latin typeface="NikoshBAN" panose="02000000000000000000" pitchFamily="2" charset="0"/>
              <a:cs typeface="NikoshBAN" panose="02000000000000000000" pitchFamily="2" charset="0"/>
            </a:endParaRPr>
          </a:p>
          <a:p>
            <a:r>
              <a:rPr lang="bn-BD" sz="6000" dirty="0" smtClean="0">
                <a:latin typeface="NikoshBAN" panose="02000000000000000000" pitchFamily="2" charset="0"/>
                <a:cs typeface="NikoshBAN" panose="02000000000000000000" pitchFamily="2" charset="0"/>
              </a:rPr>
              <a:t>পার্থক্য </a:t>
            </a:r>
            <a:r>
              <a:rPr lang="bn-BD" sz="6000" dirty="0">
                <a:latin typeface="NikoshBAN" panose="02000000000000000000" pitchFamily="2" charset="0"/>
                <a:cs typeface="NikoshBAN" panose="02000000000000000000" pitchFamily="2" charset="0"/>
              </a:rPr>
              <a:t>উল্লেখ কর। </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115910" y="0"/>
            <a:ext cx="4778062" cy="1446550"/>
          </a:xfrm>
          <a:prstGeom prst="rect">
            <a:avLst/>
          </a:prstGeom>
          <a:noFill/>
        </p:spPr>
        <p:txBody>
          <a:bodyPr wrap="square" rtlCol="0">
            <a:spAutoFit/>
          </a:bodyPr>
          <a:lstStyle/>
          <a:p>
            <a:r>
              <a:rPr lang="bn-BD" sz="8800" dirty="0" smtClean="0">
                <a:solidFill>
                  <a:schemeClr val="accent5"/>
                </a:solidFill>
                <a:latin typeface="NikoshBAN" panose="02000000000000000000" pitchFamily="2" charset="0"/>
                <a:cs typeface="NikoshBAN" panose="02000000000000000000" pitchFamily="2" charset="0"/>
              </a:rPr>
              <a:t>জোড়ায় কাজ </a:t>
            </a:r>
            <a:endParaRPr lang="en-US" sz="8800" dirty="0">
              <a:solidFill>
                <a:schemeClr val="accent5"/>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6408951" y="90152"/>
            <a:ext cx="5654261" cy="4175705"/>
          </a:xfrm>
          <a:prstGeom prst="rect">
            <a:avLst/>
          </a:prstGeom>
        </p:spPr>
      </p:pic>
    </p:spTree>
    <p:extLst>
      <p:ext uri="{BB962C8B-B14F-4D97-AF65-F5344CB8AC3E}">
        <p14:creationId xmlns:p14="http://schemas.microsoft.com/office/powerpoint/2010/main" val="3425504228"/>
      </p:ext>
    </p:extLst>
  </p:cSld>
  <p:clrMapOvr>
    <a:masterClrMapping/>
  </p:clrMapOvr>
  <p:transition spd="med">
    <p:pull dir="u"/>
    <p:sndAc>
      <p:stSnd>
        <p:snd r:embed="rId2" name="click.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3291" y="51879"/>
            <a:ext cx="3966461" cy="1446550"/>
          </a:xfrm>
          <a:prstGeom prst="rect">
            <a:avLst/>
          </a:prstGeom>
          <a:noFill/>
        </p:spPr>
        <p:txBody>
          <a:bodyPr wrap="square" rtlCol="0">
            <a:spAutoFit/>
          </a:bodyPr>
          <a:lstStyle/>
          <a:p>
            <a:r>
              <a:rPr lang="bn-BD" sz="8800" dirty="0">
                <a:solidFill>
                  <a:srgbClr val="00B050"/>
                </a:solidFill>
                <a:latin typeface="NikoshBAN" pitchFamily="2" charset="0"/>
                <a:cs typeface="NikoshBAN" pitchFamily="2" charset="0"/>
              </a:rPr>
              <a:t>দলীয় কাজ </a:t>
            </a:r>
            <a:endParaRPr lang="en-US" sz="8800" dirty="0">
              <a:solidFill>
                <a:srgbClr val="00B050"/>
              </a:solidFill>
            </a:endParaRPr>
          </a:p>
        </p:txBody>
      </p:sp>
      <p:sp>
        <p:nvSpPr>
          <p:cNvPr id="4" name="TextBox 3"/>
          <p:cNvSpPr txBox="1"/>
          <p:nvPr/>
        </p:nvSpPr>
        <p:spPr>
          <a:xfrm>
            <a:off x="307879" y="3001607"/>
            <a:ext cx="11682484" cy="707886"/>
          </a:xfrm>
          <a:prstGeom prst="rect">
            <a:avLst/>
          </a:prstGeom>
          <a:solidFill>
            <a:schemeClr val="accent6">
              <a:lumMod val="20000"/>
              <a:lumOff val="80000"/>
            </a:schemeClr>
          </a:solidFill>
        </p:spPr>
        <p:txBody>
          <a:bodyPr wrap="square" rtlCol="0">
            <a:spAutoFit/>
          </a:bodyPr>
          <a:lstStyle/>
          <a:p>
            <a:r>
              <a:rPr lang="bn-BD" sz="4000"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a:t>
            </a:r>
            <a:r>
              <a:rPr lang="bn-BD" sz="4000" b="1" dirty="0" smtClean="0">
                <a:solidFill>
                  <a:srgbClr val="00B050"/>
                </a:solidFill>
                <a:latin typeface="NikoshBAN" panose="02000000000000000000" pitchFamily="2" charset="0"/>
                <a:cs typeface="NikoshBAN" panose="02000000000000000000" pitchFamily="2" charset="0"/>
              </a:rPr>
              <a:t>ক</a:t>
            </a:r>
            <a:r>
              <a:rPr lang="bn-BD" sz="4000" b="1" dirty="0" smtClean="0">
                <a:latin typeface="NikoshBAN" panose="02000000000000000000" pitchFamily="2" charset="0"/>
                <a:cs typeface="NikoshBAN" panose="02000000000000000000" pitchFamily="2" charset="0"/>
              </a:rPr>
              <a:t>” </a:t>
            </a:r>
            <a:r>
              <a:rPr lang="bn-BD" sz="4000" b="1" dirty="0" smtClean="0">
                <a:solidFill>
                  <a:srgbClr val="00B0F0"/>
                </a:solidFill>
                <a:latin typeface="NikoshBAN" panose="02000000000000000000" pitchFamily="2" charset="0"/>
                <a:cs typeface="NikoshBAN" panose="02000000000000000000" pitchFamily="2" charset="0"/>
              </a:rPr>
              <a:t>দলঃ বই পড়ার উপকারিতা কি কি? </a:t>
            </a:r>
            <a:endParaRPr lang="en-US" sz="4000" b="1" dirty="0">
              <a:solidFill>
                <a:srgbClr val="00B0F0"/>
              </a:solidFill>
              <a:latin typeface="NikoshBAN" panose="02000000000000000000" pitchFamily="2" charset="0"/>
              <a:cs typeface="NikoshBAN" panose="02000000000000000000" pitchFamily="2" charset="0"/>
            </a:endParaRPr>
          </a:p>
        </p:txBody>
      </p:sp>
      <p:sp>
        <p:nvSpPr>
          <p:cNvPr id="6" name="TextBox 5"/>
          <p:cNvSpPr txBox="1"/>
          <p:nvPr/>
        </p:nvSpPr>
        <p:spPr>
          <a:xfrm>
            <a:off x="1" y="3998794"/>
            <a:ext cx="11990362" cy="1323439"/>
          </a:xfrm>
          <a:prstGeom prst="rect">
            <a:avLst/>
          </a:prstGeom>
          <a:solidFill>
            <a:schemeClr val="accent4">
              <a:lumMod val="40000"/>
              <a:lumOff val="60000"/>
            </a:schemeClr>
          </a:solidFill>
        </p:spPr>
        <p:txBody>
          <a:bodyPr wrap="square" rtlCol="0">
            <a:spAutoFit/>
          </a:bodyPr>
          <a:lstStyle/>
          <a:p>
            <a:r>
              <a:rPr lang="bn-BD" sz="4000" dirty="0" smtClean="0">
                <a:latin typeface="NikoshBAN" panose="02000000000000000000" pitchFamily="2" charset="0"/>
                <a:cs typeface="NikoshBAN" panose="02000000000000000000" pitchFamily="2" charset="0"/>
              </a:rPr>
              <a:t> “</a:t>
            </a:r>
            <a:r>
              <a:rPr lang="bn-BD" sz="4000" b="1" dirty="0" smtClean="0">
                <a:solidFill>
                  <a:srgbClr val="00B050"/>
                </a:solidFill>
                <a:latin typeface="NikoshBAN" panose="02000000000000000000" pitchFamily="2" charset="0"/>
                <a:cs typeface="NikoshBAN" panose="02000000000000000000" pitchFamily="2" charset="0"/>
              </a:rPr>
              <a:t>খ</a:t>
            </a:r>
            <a:r>
              <a:rPr lang="bn-BD" sz="4000" b="1" dirty="0" smtClean="0">
                <a:latin typeface="NikoshBAN" panose="02000000000000000000" pitchFamily="2" charset="0"/>
                <a:cs typeface="NikoshBAN" panose="02000000000000000000" pitchFamily="2" charset="0"/>
              </a:rPr>
              <a:t>”</a:t>
            </a:r>
            <a:r>
              <a:rPr lang="bn-BD" sz="4000" b="1" dirty="0">
                <a:latin typeface="SutonnyMJ" pitchFamily="2" charset="0"/>
              </a:rPr>
              <a:t> </a:t>
            </a:r>
            <a:r>
              <a:rPr lang="en-US" sz="4000" b="1" dirty="0" err="1" smtClean="0">
                <a:latin typeface="NikoshBAN" panose="02000000000000000000" pitchFamily="2" charset="0"/>
                <a:cs typeface="NikoshBAN" panose="02000000000000000000" pitchFamily="2" charset="0"/>
              </a:rPr>
              <a:t>দলঃ</a:t>
            </a:r>
            <a:r>
              <a:rPr lang="en-US" sz="4000" b="1" dirty="0" smtClean="0">
                <a:latin typeface="NikoshBAN" panose="02000000000000000000" pitchFamily="2" charset="0"/>
                <a:cs typeface="NikoshBAN" panose="02000000000000000000" pitchFamily="2" charset="0"/>
              </a:rPr>
              <a:t> </a:t>
            </a:r>
            <a:r>
              <a:rPr lang="en-US" sz="4000" b="1" dirty="0" smtClean="0">
                <a:latin typeface="SutonnyMJ" pitchFamily="2" charset="0"/>
              </a:rPr>
              <a:t>eB </a:t>
            </a:r>
            <a:r>
              <a:rPr lang="en-US" sz="4000" b="1" dirty="0">
                <a:latin typeface="SutonnyMJ" pitchFamily="2" charset="0"/>
              </a:rPr>
              <a:t>covi Af¨vm Kxfv‡e Av‡iv e„w× Kiv hvqÑ †m </a:t>
            </a:r>
            <a:r>
              <a:rPr lang="en-US" sz="4000" b="1" dirty="0" err="1" smtClean="0">
                <a:latin typeface="SutonnyMJ" pitchFamily="2" charset="0"/>
              </a:rPr>
              <a:t>wel‡q</a:t>
            </a:r>
            <a:r>
              <a:rPr lang="bn-BD" sz="4000" b="1" dirty="0" smtClean="0">
                <a:latin typeface="SutonnyMJ" pitchFamily="2" charset="0"/>
              </a:rPr>
              <a:t>    </a:t>
            </a:r>
            <a:r>
              <a:rPr lang="en-US" sz="4000" b="1" dirty="0" smtClean="0">
                <a:latin typeface="SutonnyMJ" pitchFamily="2" charset="0"/>
              </a:rPr>
              <a:t>†</a:t>
            </a:r>
            <a:r>
              <a:rPr lang="en-US" sz="4000" b="1" dirty="0" err="1">
                <a:latin typeface="SutonnyMJ" pitchFamily="2" charset="0"/>
              </a:rPr>
              <a:t>Zvgvi</a:t>
            </a:r>
            <a:r>
              <a:rPr lang="en-US" sz="4000" b="1" dirty="0">
                <a:latin typeface="SutonnyMJ" pitchFamily="2" charset="0"/>
              </a:rPr>
              <a:t> </a:t>
            </a:r>
            <a:r>
              <a:rPr lang="bn-BD" sz="3600" b="1" dirty="0" smtClean="0">
                <a:latin typeface="Kalpurush" panose="02000600000000000000" pitchFamily="2" charset="0"/>
                <a:cs typeface="Kalpurush" panose="02000600000000000000" pitchFamily="2" charset="0"/>
              </a:rPr>
              <a:t>মতামত লিখ </a:t>
            </a:r>
            <a:r>
              <a:rPr lang="bn-BD" sz="4000" b="1" dirty="0" smtClean="0">
                <a:latin typeface="Kalpurush" panose="02000600000000000000" pitchFamily="2" charset="0"/>
                <a:cs typeface="Kalpurush" panose="02000600000000000000" pitchFamily="2" charset="0"/>
              </a:rPr>
              <a:t>?</a:t>
            </a:r>
            <a:endParaRPr lang="en-US" sz="4000" b="1" dirty="0"/>
          </a:p>
        </p:txBody>
      </p:sp>
      <p:pic>
        <p:nvPicPr>
          <p:cNvPr id="7" name="Picture 6"/>
          <p:cNvPicPr>
            <a:picLocks noChangeAspect="1"/>
          </p:cNvPicPr>
          <p:nvPr/>
        </p:nvPicPr>
        <p:blipFill>
          <a:blip r:embed="rId3"/>
          <a:stretch>
            <a:fillRect/>
          </a:stretch>
        </p:blipFill>
        <p:spPr>
          <a:xfrm>
            <a:off x="0" y="0"/>
            <a:ext cx="4267200" cy="2620983"/>
          </a:xfrm>
          <a:prstGeom prst="rect">
            <a:avLst/>
          </a:prstGeom>
        </p:spPr>
      </p:pic>
      <p:pic>
        <p:nvPicPr>
          <p:cNvPr id="8" name="Picture 7"/>
          <p:cNvPicPr>
            <a:picLocks noChangeAspect="1"/>
          </p:cNvPicPr>
          <p:nvPr/>
        </p:nvPicPr>
        <p:blipFill>
          <a:blip r:embed="rId4"/>
          <a:stretch>
            <a:fillRect/>
          </a:stretch>
        </p:blipFill>
        <p:spPr>
          <a:xfrm>
            <a:off x="8180349" y="120004"/>
            <a:ext cx="3810013" cy="2620983"/>
          </a:xfrm>
          <a:prstGeom prst="rect">
            <a:avLst/>
          </a:prstGeom>
        </p:spPr>
      </p:pic>
      <p:sp>
        <p:nvSpPr>
          <p:cNvPr id="5" name="Rectangle 4"/>
          <p:cNvSpPr/>
          <p:nvPr/>
        </p:nvSpPr>
        <p:spPr>
          <a:xfrm>
            <a:off x="1" y="5431808"/>
            <a:ext cx="12192000" cy="132383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t>“গ” দলঃ আমাদের শিক্ষা ব্যবস্তার ত্রুটিসমূহ লিখ ?</a:t>
            </a:r>
            <a:endParaRPr lang="en-US" sz="3600" b="1" dirty="0"/>
          </a:p>
        </p:txBody>
      </p:sp>
    </p:spTree>
    <p:extLst>
      <p:ext uri="{BB962C8B-B14F-4D97-AF65-F5344CB8AC3E}">
        <p14:creationId xmlns:p14="http://schemas.microsoft.com/office/powerpoint/2010/main" val="312803815"/>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7864915"/>
              </p:ext>
            </p:extLst>
          </p:nvPr>
        </p:nvGraphicFramePr>
        <p:xfrm>
          <a:off x="100169" y="2355284"/>
          <a:ext cx="11619606" cy="4006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be 4"/>
          <p:cNvSpPr/>
          <p:nvPr/>
        </p:nvSpPr>
        <p:spPr>
          <a:xfrm>
            <a:off x="2512726" y="599541"/>
            <a:ext cx="6375043" cy="1648495"/>
          </a:xfrm>
          <a:prstGeom prst="cube">
            <a:avLst/>
          </a:prstGeom>
          <a:solidFill>
            <a:schemeClr val="accent4"/>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bg1"/>
                </a:solidFill>
                <a:latin typeface="NikoshBAN" pitchFamily="2" charset="0"/>
                <a:cs typeface="NikoshBAN" pitchFamily="2" charset="0"/>
              </a:rPr>
              <a:t>মূল্যায়ন</a:t>
            </a:r>
            <a:endParaRPr lang="en-US" sz="8000" dirty="0">
              <a:solidFill>
                <a:schemeClr val="bg1"/>
              </a:solidFill>
            </a:endParaRPr>
          </a:p>
        </p:txBody>
      </p:sp>
    </p:spTree>
    <p:extLst>
      <p:ext uri="{BB962C8B-B14F-4D97-AF65-F5344CB8AC3E}">
        <p14:creationId xmlns:p14="http://schemas.microsoft.com/office/powerpoint/2010/main" val="3756661993"/>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73780593"/>
              </p:ext>
            </p:extLst>
          </p:nvPr>
        </p:nvGraphicFramePr>
        <p:xfrm>
          <a:off x="100169" y="2355284"/>
          <a:ext cx="11619606" cy="4006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be 4"/>
          <p:cNvSpPr/>
          <p:nvPr/>
        </p:nvSpPr>
        <p:spPr>
          <a:xfrm>
            <a:off x="2365750" y="309489"/>
            <a:ext cx="8367899" cy="1395276"/>
          </a:xfrm>
          <a:prstGeom prst="cube">
            <a:avLst/>
          </a:prstGeom>
          <a:solidFill>
            <a:schemeClr val="accent6">
              <a:lumMod val="40000"/>
              <a:lumOff val="60000"/>
            </a:schemeClr>
          </a:solidFill>
          <a:ln w="76200">
            <a:solidFill>
              <a:schemeClr val="accent6">
                <a:lumMod val="60000"/>
                <a:lumOff val="40000"/>
              </a:schemeClr>
            </a:solidFill>
          </a:ln>
          <a:effectLst>
            <a:softEdge rad="31750"/>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00B050"/>
                </a:solidFill>
                <a:latin typeface="NikoshBAN" pitchFamily="2" charset="0"/>
                <a:cs typeface="NikoshBAN" pitchFamily="2" charset="0"/>
              </a:rPr>
              <a:t>উত্তরগুলো মিলিয়ে নাও  </a:t>
            </a:r>
            <a:endParaRPr lang="en-US" sz="8000" dirty="0">
              <a:solidFill>
                <a:srgbClr val="00B050"/>
              </a:solidFill>
            </a:endParaRPr>
          </a:p>
        </p:txBody>
      </p:sp>
    </p:spTree>
    <p:extLst>
      <p:ext uri="{BB962C8B-B14F-4D97-AF65-F5344CB8AC3E}">
        <p14:creationId xmlns:p14="http://schemas.microsoft.com/office/powerpoint/2010/main" val="3710690570"/>
      </p:ext>
    </p:extLst>
  </p:cSld>
  <p:clrMapOvr>
    <a:masterClrMapping/>
  </p:clrMapOvr>
  <p:transition spd="med">
    <p:pull dir="u"/>
    <p:sndAc>
      <p:stSnd>
        <p:snd r:embed="rId2" name="click.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3" y="4809067"/>
            <a:ext cx="11920024" cy="2123658"/>
          </a:xfrm>
          <a:prstGeom prst="rect">
            <a:avLst/>
          </a:prstGeom>
          <a:solidFill>
            <a:schemeClr val="accent6"/>
          </a:solidFill>
        </p:spPr>
        <p:txBody>
          <a:bodyPr wrap="square" rtlCol="0">
            <a:spAutoFit/>
          </a:bodyPr>
          <a:lstStyle/>
          <a:p>
            <a:r>
              <a:rPr lang="bn-BD" sz="6600" dirty="0" smtClean="0">
                <a:latin typeface="NikoshBAN" pitchFamily="2" charset="0"/>
                <a:cs typeface="NikoshBAN" pitchFamily="2" charset="0"/>
              </a:rPr>
              <a:t>সুশিক্ষিত লোক মাত্রই স্বশিক্ষিত-ব্যাখ্যা কর। </a:t>
            </a:r>
            <a:endParaRPr lang="bn-BD" sz="6600" dirty="0">
              <a:latin typeface="NikoshBAN" pitchFamily="2" charset="0"/>
              <a:cs typeface="NikoshBAN" pitchFamily="2" charset="0"/>
            </a:endParaRPr>
          </a:p>
        </p:txBody>
      </p:sp>
      <p:pic>
        <p:nvPicPr>
          <p:cNvPr id="4" name="Picture 3"/>
          <p:cNvPicPr>
            <a:picLocks noChangeAspect="1"/>
          </p:cNvPicPr>
          <p:nvPr/>
        </p:nvPicPr>
        <p:blipFill>
          <a:blip r:embed="rId3"/>
          <a:stretch>
            <a:fillRect/>
          </a:stretch>
        </p:blipFill>
        <p:spPr>
          <a:xfrm>
            <a:off x="112543" y="1"/>
            <a:ext cx="11943470" cy="4839286"/>
          </a:xfrm>
          <a:prstGeom prst="rect">
            <a:avLst/>
          </a:prstGeom>
        </p:spPr>
      </p:pic>
      <p:sp>
        <p:nvSpPr>
          <p:cNvPr id="5" name="TextBox 4"/>
          <p:cNvSpPr txBox="1"/>
          <p:nvPr/>
        </p:nvSpPr>
        <p:spPr>
          <a:xfrm>
            <a:off x="2546253" y="343221"/>
            <a:ext cx="9509760" cy="2646878"/>
          </a:xfrm>
          <a:prstGeom prst="rect">
            <a:avLst/>
          </a:prstGeom>
          <a:noFill/>
        </p:spPr>
        <p:txBody>
          <a:bodyPr wrap="square" rtlCol="0">
            <a:spAutoFit/>
          </a:bodyPr>
          <a:lstStyle/>
          <a:p>
            <a:r>
              <a:rPr lang="bn-BD" sz="16600" dirty="0" smtClean="0">
                <a:solidFill>
                  <a:schemeClr val="bg1"/>
                </a:solidFill>
                <a:latin typeface="NikoshBAN" panose="02000000000000000000" pitchFamily="2" charset="0"/>
                <a:cs typeface="NikoshBAN" panose="02000000000000000000" pitchFamily="2" charset="0"/>
              </a:rPr>
              <a:t>বাড়ির কাজ </a:t>
            </a:r>
            <a:endParaRPr lang="en-US" sz="16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500482"/>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3"/>
          <a:srcRect/>
          <a:stretch>
            <a:fillRect/>
          </a:stretch>
        </p:blipFill>
        <p:spPr bwMode="auto">
          <a:xfrm>
            <a:off x="177800" y="0"/>
            <a:ext cx="12014200" cy="2560638"/>
          </a:xfrm>
          <a:prstGeom prst="rect">
            <a:avLst/>
          </a:prstGeom>
          <a:noFill/>
          <a:ln w="9525">
            <a:noFill/>
            <a:miter lim="800000"/>
            <a:headEnd/>
            <a:tailEnd/>
          </a:ln>
        </p:spPr>
      </p:pic>
      <p:pic>
        <p:nvPicPr>
          <p:cNvPr id="36868" name="Picture 5" descr="Picture1985476"/>
          <p:cNvPicPr>
            <a:picLocks noChangeAspect="1" noChangeArrowheads="1"/>
          </p:cNvPicPr>
          <p:nvPr/>
        </p:nvPicPr>
        <p:blipFill>
          <a:blip r:embed="rId4"/>
          <a:srcRect/>
          <a:stretch>
            <a:fillRect/>
          </a:stretch>
        </p:blipFill>
        <p:spPr bwMode="auto">
          <a:xfrm>
            <a:off x="1016000" y="1828800"/>
            <a:ext cx="10058400" cy="4475163"/>
          </a:xfrm>
          <a:prstGeom prst="rect">
            <a:avLst/>
          </a:prstGeom>
          <a:ln>
            <a:noFill/>
          </a:ln>
          <a:effectLst>
            <a:softEdge rad="112500"/>
          </a:effectLst>
        </p:spPr>
      </p:pic>
    </p:spTree>
    <p:extLst>
      <p:ext uri="{BB962C8B-B14F-4D97-AF65-F5344CB8AC3E}">
        <p14:creationId xmlns:p14="http://schemas.microsoft.com/office/powerpoint/2010/main" val="3791141502"/>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500" fill="hold"/>
                                        <p:tgtEl>
                                          <p:spTgt spid="36868"/>
                                        </p:tgtEl>
                                        <p:attrNameLst>
                                          <p:attrName>ppt_w</p:attrName>
                                        </p:attrNameLst>
                                      </p:cBhvr>
                                      <p:tavLst>
                                        <p:tav tm="0">
                                          <p:val>
                                            <p:fltVal val="0"/>
                                          </p:val>
                                        </p:tav>
                                        <p:tav tm="100000">
                                          <p:val>
                                            <p:strVal val="#ppt_w"/>
                                          </p:val>
                                        </p:tav>
                                      </p:tavLst>
                                    </p:anim>
                                    <p:anim calcmode="lin" valueType="num">
                                      <p:cBhvr>
                                        <p:cTn id="8" dur="500" fill="hold"/>
                                        <p:tgtEl>
                                          <p:spTgt spid="3686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61" y="843362"/>
            <a:ext cx="3728622" cy="5215826"/>
          </a:xfrm>
          <a:prstGeom prst="rect">
            <a:avLst/>
          </a:prstGeom>
          <a:ln>
            <a:noFill/>
          </a:ln>
          <a:effectLst>
            <a:glow rad="101600">
              <a:schemeClr val="accent6">
                <a:lumMod val="20000"/>
                <a:lumOff val="80000"/>
                <a:alpha val="60000"/>
              </a:schemeClr>
            </a:glow>
            <a:outerShdw blurRad="76200" dir="18900000" sy="23000" kx="-1200000" algn="bl" rotWithShape="0">
              <a:prstClr val="black">
                <a:alpha val="20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Rectangle 4"/>
          <p:cNvSpPr/>
          <p:nvPr/>
        </p:nvSpPr>
        <p:spPr>
          <a:xfrm>
            <a:off x="2997201" y="2387600"/>
            <a:ext cx="8348134" cy="3046988"/>
          </a:xfrm>
          <a:prstGeom prst="rect">
            <a:avLst/>
          </a:prstGeom>
        </p:spPr>
        <p:txBody>
          <a:bodyPr wrap="square">
            <a:spAutoFit/>
          </a:bodyPr>
          <a:lstStyle/>
          <a:p>
            <a:pPr algn="just">
              <a:buNone/>
            </a:pPr>
            <a:r>
              <a:rPr lang="en-US" sz="3200" dirty="0">
                <a:solidFill>
                  <a:srgbClr val="FF0000"/>
                </a:solidFill>
              </a:rPr>
              <a:t> </a:t>
            </a:r>
            <a:r>
              <a:rPr lang="bn-BD" sz="4800" b="1" dirty="0">
                <a:latin typeface="NikoshBAN" pitchFamily="2" charset="0"/>
                <a:cs typeface="NikoshBAN" pitchFamily="2" charset="0"/>
              </a:rPr>
              <a:t>বিষয়ঃ বাংলা  </a:t>
            </a:r>
            <a:r>
              <a:rPr lang="bn-BD" sz="4800" b="1" dirty="0" smtClean="0">
                <a:latin typeface="NikoshBAN" pitchFamily="2" charset="0"/>
                <a:cs typeface="NikoshBAN" pitchFamily="2" charset="0"/>
              </a:rPr>
              <a:t>১ম  </a:t>
            </a:r>
            <a:endParaRPr lang="bn-BD" sz="4800" b="1" dirty="0">
              <a:latin typeface="NikoshBAN" pitchFamily="2" charset="0"/>
              <a:cs typeface="NikoshBAN" pitchFamily="2" charset="0"/>
            </a:endParaRPr>
          </a:p>
          <a:p>
            <a:pPr algn="just">
              <a:buNone/>
            </a:pPr>
            <a:r>
              <a:rPr lang="bn-BD" sz="4800" b="1" dirty="0">
                <a:latin typeface="NikoshBAN" pitchFamily="2" charset="0"/>
                <a:cs typeface="NikoshBAN" pitchFamily="2" charset="0"/>
              </a:rPr>
              <a:t> </a:t>
            </a:r>
            <a:r>
              <a:rPr lang="bn-BD" sz="4800" b="1" dirty="0" smtClean="0">
                <a:latin typeface="NikoshBAN" pitchFamily="2" charset="0"/>
                <a:cs typeface="NikoshBAN" pitchFamily="2" charset="0"/>
              </a:rPr>
              <a:t>শ্রেণিঃ </a:t>
            </a:r>
            <a:r>
              <a:rPr lang="en-US" sz="4800" b="1">
                <a:latin typeface="NikoshBAN" pitchFamily="2" charset="0"/>
                <a:cs typeface="NikoshBAN" pitchFamily="2" charset="0"/>
              </a:rPr>
              <a:t> </a:t>
            </a:r>
            <a:r>
              <a:rPr lang="bn-BD" sz="4800" b="1" smtClean="0">
                <a:latin typeface="NikoshBAN" pitchFamily="2" charset="0"/>
                <a:cs typeface="NikoshBAN" pitchFamily="2" charset="0"/>
              </a:rPr>
              <a:t>দশম </a:t>
            </a:r>
            <a:endParaRPr lang="bn-BD" sz="4800" b="1" dirty="0">
              <a:latin typeface="NikoshBAN" pitchFamily="2" charset="0"/>
              <a:cs typeface="NikoshBAN" pitchFamily="2" charset="0"/>
            </a:endParaRPr>
          </a:p>
          <a:p>
            <a:pPr algn="just">
              <a:buNone/>
            </a:pPr>
            <a:r>
              <a:rPr lang="en-US" sz="4800" b="1" dirty="0">
                <a:latin typeface="NikoshBAN" pitchFamily="2" charset="0"/>
                <a:cs typeface="NikoshBAN" pitchFamily="2" charset="0"/>
              </a:rPr>
              <a:t> </a:t>
            </a:r>
            <a:r>
              <a:rPr lang="bn-BD" sz="4800" b="1" dirty="0" smtClean="0">
                <a:latin typeface="NikoshBAN" pitchFamily="2" charset="0"/>
                <a:cs typeface="NikoshBAN" pitchFamily="2" charset="0"/>
              </a:rPr>
              <a:t>সময়ঃ </a:t>
            </a:r>
            <a:r>
              <a:rPr lang="bn-BD" sz="4800" b="1" dirty="0">
                <a:latin typeface="NikoshBAN" pitchFamily="2" charset="0"/>
                <a:cs typeface="NikoshBAN" pitchFamily="2" charset="0"/>
              </a:rPr>
              <a:t>৫০ মিনিট </a:t>
            </a:r>
          </a:p>
          <a:p>
            <a:pPr algn="just">
              <a:buNone/>
            </a:pPr>
            <a:r>
              <a:rPr lang="bn-BD" sz="4800" b="1" dirty="0">
                <a:latin typeface="NikoshBAN" pitchFamily="2" charset="0"/>
                <a:cs typeface="NikoshBAN" pitchFamily="2" charset="0"/>
              </a:rPr>
              <a:t> </a:t>
            </a:r>
            <a:endParaRPr lang="en-US" sz="4800" b="1" dirty="0"/>
          </a:p>
        </p:txBody>
      </p:sp>
      <p:sp>
        <p:nvSpPr>
          <p:cNvPr id="8" name="Rectangle 7"/>
          <p:cNvSpPr/>
          <p:nvPr/>
        </p:nvSpPr>
        <p:spPr>
          <a:xfrm>
            <a:off x="775062" y="393895"/>
            <a:ext cx="4126451" cy="1200329"/>
          </a:xfrm>
          <a:prstGeom prst="rect">
            <a:avLst/>
          </a:prstGeom>
        </p:spPr>
        <p:txBody>
          <a:bodyPr wrap="none">
            <a:spAutoFit/>
          </a:bodyPr>
          <a:lstStyle/>
          <a:p>
            <a:r>
              <a:rPr lang="bn-BD" sz="7200" dirty="0">
                <a:solidFill>
                  <a:srgbClr val="00B050"/>
                </a:solidFill>
                <a:latin typeface="NikoshBAN" pitchFamily="2" charset="0"/>
                <a:cs typeface="NikoshBAN" pitchFamily="2" charset="0"/>
              </a:rPr>
              <a:t>পাঠ পরিচিতি </a:t>
            </a:r>
            <a:endParaRPr lang="en-US" sz="7200" dirty="0">
              <a:solidFill>
                <a:srgbClr val="00B050"/>
              </a:solidFill>
            </a:endParaRPr>
          </a:p>
        </p:txBody>
      </p:sp>
    </p:spTree>
    <p:extLst>
      <p:ext uri="{BB962C8B-B14F-4D97-AF65-F5344CB8AC3E}">
        <p14:creationId xmlns:p14="http://schemas.microsoft.com/office/powerpoint/2010/main" val="1375945266"/>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769735" cy="68382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424" y="19772"/>
            <a:ext cx="6919414" cy="6838228"/>
          </a:xfrm>
          <a:prstGeom prst="rect">
            <a:avLst/>
          </a:prstGeom>
        </p:spPr>
      </p:pic>
    </p:spTree>
    <p:extLst>
      <p:ext uri="{BB962C8B-B14F-4D97-AF65-F5344CB8AC3E}">
        <p14:creationId xmlns:p14="http://schemas.microsoft.com/office/powerpoint/2010/main" val="3542348806"/>
      </p:ext>
    </p:extLst>
  </p:cSld>
  <p:clrMapOvr>
    <a:masterClrMapping/>
  </p:clrMapOvr>
  <p:transition spd="slow">
    <p:randomBar dir="vert"/>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07734" y="4970216"/>
            <a:ext cx="8952678" cy="1569660"/>
          </a:xfrm>
          <a:prstGeom prst="rect">
            <a:avLst/>
          </a:prstGeom>
          <a:solidFill>
            <a:schemeClr val="accent6">
              <a:lumMod val="20000"/>
              <a:lumOff val="80000"/>
            </a:schemeClr>
          </a:solidFill>
        </p:spPr>
        <p:txBody>
          <a:bodyPr wrap="square" rtlCol="0">
            <a:spAutoFit/>
          </a:bodyPr>
          <a:lstStyle/>
          <a:p>
            <a:pPr algn="ctr"/>
            <a:r>
              <a:rPr lang="en-US" sz="9600" b="1" dirty="0" smtClean="0">
                <a:latin typeface="NikoshBAN" panose="02000000000000000000" pitchFamily="2" charset="0"/>
                <a:cs typeface="NikoshBAN" panose="02000000000000000000" pitchFamily="2" charset="0"/>
              </a:rPr>
              <a:t>প্রমথ চৌধুরী </a:t>
            </a:r>
            <a:endParaRPr lang="bn-BD" sz="9600" b="1" dirty="0">
              <a:latin typeface="NikoshBAN" panose="02000000000000000000" pitchFamily="2" charset="0"/>
              <a:cs typeface="NikoshBAN" panose="02000000000000000000" pitchFamily="2" charset="0"/>
            </a:endParaRPr>
          </a:p>
        </p:txBody>
      </p:sp>
      <p:sp>
        <p:nvSpPr>
          <p:cNvPr id="5" name="Rectangle 4"/>
          <p:cNvSpPr/>
          <p:nvPr/>
        </p:nvSpPr>
        <p:spPr>
          <a:xfrm>
            <a:off x="2487946" y="167792"/>
            <a:ext cx="7376326" cy="2646878"/>
          </a:xfrm>
          <a:prstGeom prst="rect">
            <a:avLst/>
          </a:prstGeom>
        </p:spPr>
        <p:txBody>
          <a:bodyPr wrap="square">
            <a:spAutoFit/>
          </a:bodyPr>
          <a:lstStyle/>
          <a:p>
            <a:r>
              <a:rPr lang="en-US" sz="16600" b="1" u="sng" dirty="0" smtClean="0">
                <a:solidFill>
                  <a:schemeClr val="bg2">
                    <a:lumMod val="75000"/>
                  </a:schemeClr>
                </a:solidFill>
                <a:latin typeface="NikoshBAN" panose="02000000000000000000" pitchFamily="2" charset="0"/>
                <a:cs typeface="NikoshBAN" panose="02000000000000000000" pitchFamily="2" charset="0"/>
              </a:rPr>
              <a:t>বই পড়া </a:t>
            </a:r>
            <a:endParaRPr lang="bn-BD" sz="8800" b="1" u="sng" dirty="0">
              <a:solidFill>
                <a:schemeClr val="bg2">
                  <a:lumMod val="75000"/>
                </a:schemeClr>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49" y="2514962"/>
            <a:ext cx="2857500"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49088027"/>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0752" y="353943"/>
            <a:ext cx="9526138" cy="707886"/>
          </a:xfrm>
          <a:prstGeom prst="rect">
            <a:avLst/>
          </a:prstGeom>
          <a:solidFill>
            <a:srgbClr val="FFC000"/>
          </a:solidFill>
        </p:spPr>
        <p:txBody>
          <a:bodyPr wrap="square" rtlCol="0">
            <a:spAutoFit/>
          </a:bodyPr>
          <a:lstStyle/>
          <a:p>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এই পাঠ শেষে শিক্ষার্থীরা</a:t>
            </a:r>
            <a:r>
              <a:rPr lang="bn-BD"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95534" y="1679934"/>
            <a:ext cx="11518711" cy="3477875"/>
          </a:xfrm>
          <a:prstGeom prst="rect">
            <a:avLst/>
          </a:prstGeom>
          <a:noFill/>
        </p:spPr>
        <p:txBody>
          <a:bodyPr wrap="square" rtlCol="0">
            <a:spAutoFit/>
          </a:bodyPr>
          <a:lstStyle/>
          <a:p>
            <a:pPr marL="1200150" lvl="1" indent="-742950">
              <a:buFont typeface="+mj-lt"/>
              <a:buAutoNum type="arabicPeriod"/>
            </a:pPr>
            <a:r>
              <a:rPr lang="bn-BD" sz="4400" b="1" dirty="0" smtClean="0">
                <a:solidFill>
                  <a:schemeClr val="accent5"/>
                </a:solidFill>
                <a:latin typeface="NikoshBAN" panose="02000000000000000000" pitchFamily="2" charset="0"/>
                <a:cs typeface="NikoshBAN" panose="02000000000000000000" pitchFamily="2" charset="0"/>
              </a:rPr>
              <a:t>প্রাবন্ধিক প্রমথ চৌধুরীর সংক্ষিপ্ত পরিচয় বলতে </a:t>
            </a:r>
            <a:r>
              <a:rPr lang="bn-BD" sz="4400" b="1" dirty="0">
                <a:solidFill>
                  <a:schemeClr val="accent5"/>
                </a:solidFill>
                <a:latin typeface="NikoshBAN" panose="02000000000000000000" pitchFamily="2" charset="0"/>
                <a:cs typeface="NikoshBAN" panose="02000000000000000000" pitchFamily="2" charset="0"/>
              </a:rPr>
              <a:t>পারবে</a:t>
            </a:r>
            <a:r>
              <a:rPr lang="en-US" sz="4400" b="1" dirty="0">
                <a:solidFill>
                  <a:schemeClr val="accent5"/>
                </a:solidFill>
                <a:latin typeface="NikoshBAN" panose="02000000000000000000" pitchFamily="2" charset="0"/>
                <a:cs typeface="NikoshBAN" panose="02000000000000000000" pitchFamily="2" charset="0"/>
              </a:rPr>
              <a:t> </a:t>
            </a:r>
            <a:r>
              <a:rPr lang="bn-BD" sz="4400" b="1" dirty="0">
                <a:solidFill>
                  <a:schemeClr val="accent5"/>
                </a:solidFill>
                <a:latin typeface="NikoshBAN" panose="02000000000000000000" pitchFamily="2" charset="0"/>
                <a:cs typeface="NikoshBAN" panose="02000000000000000000" pitchFamily="2" charset="0"/>
              </a:rPr>
              <a:t>।</a:t>
            </a:r>
            <a:r>
              <a:rPr lang="en-US" sz="4000" b="1" dirty="0">
                <a:solidFill>
                  <a:schemeClr val="accent5"/>
                </a:solidFill>
                <a:latin typeface="NikoshBAN" panose="02000000000000000000" pitchFamily="2" charset="0"/>
                <a:cs typeface="NikoshBAN" panose="02000000000000000000" pitchFamily="2" charset="0"/>
              </a:rPr>
              <a:t>	</a:t>
            </a:r>
            <a:endParaRPr lang="bn-BD" sz="4000" b="1" dirty="0" smtClean="0">
              <a:solidFill>
                <a:schemeClr val="accent5"/>
              </a:solidFill>
              <a:latin typeface="NikoshBAN" pitchFamily="2" charset="0"/>
              <a:cs typeface="NikoshBAN" pitchFamily="2" charset="0"/>
            </a:endParaRPr>
          </a:p>
          <a:p>
            <a:pPr marL="1200150" lvl="1" indent="-742950">
              <a:buFont typeface="+mj-lt"/>
              <a:buAutoNum type="arabicPeriod"/>
            </a:pPr>
            <a:r>
              <a:rPr lang="bn-BD" sz="4400" b="1" dirty="0" smtClean="0">
                <a:solidFill>
                  <a:schemeClr val="accent1">
                    <a:lumMod val="75000"/>
                  </a:schemeClr>
                </a:solidFill>
                <a:latin typeface="NikoshBAN" pitchFamily="2" charset="0"/>
                <a:cs typeface="NikoshBAN" pitchFamily="2" charset="0"/>
              </a:rPr>
              <a:t>ভাঁড়েও ভবানী, গতাসু, ডেমোক্রেসি প্রভৃতি শব্দের অর্থসহ বাক্য গঠন করতে পারবে </a:t>
            </a:r>
            <a:r>
              <a:rPr lang="bn-BD" sz="4400" b="1" dirty="0">
                <a:solidFill>
                  <a:schemeClr val="accent1">
                    <a:lumMod val="75000"/>
                  </a:schemeClr>
                </a:solidFill>
                <a:latin typeface="NikoshBAN" pitchFamily="2" charset="0"/>
                <a:cs typeface="NikoshBAN" pitchFamily="2" charset="0"/>
              </a:rPr>
              <a:t>।</a:t>
            </a:r>
          </a:p>
          <a:p>
            <a:pPr marL="1200150" lvl="1" indent="-742950">
              <a:buFont typeface="+mj-lt"/>
              <a:buAutoNum type="arabicPeriod"/>
            </a:pPr>
            <a:r>
              <a:rPr lang="bn-BD" sz="4400" b="1" dirty="0">
                <a:solidFill>
                  <a:schemeClr val="accent3">
                    <a:lumMod val="75000"/>
                  </a:schemeClr>
                </a:solidFill>
                <a:latin typeface="NikoshBAN" pitchFamily="2" charset="0"/>
                <a:cs typeface="NikoshBAN" pitchFamily="2" charset="0"/>
              </a:rPr>
              <a:t>বই পড়ার </a:t>
            </a:r>
            <a:r>
              <a:rPr lang="en-US" sz="4400" b="1" dirty="0">
                <a:solidFill>
                  <a:schemeClr val="accent3">
                    <a:lumMod val="75000"/>
                  </a:schemeClr>
                </a:solidFill>
                <a:latin typeface="NikoshBAN" pitchFamily="2" charset="0"/>
                <a:cs typeface="NikoshBAN" pitchFamily="2" charset="0"/>
              </a:rPr>
              <a:t> </a:t>
            </a:r>
            <a:r>
              <a:rPr lang="bn-BD" sz="4400" b="1" dirty="0">
                <a:solidFill>
                  <a:schemeClr val="accent3">
                    <a:lumMod val="75000"/>
                  </a:schemeClr>
                </a:solidFill>
                <a:latin typeface="NikoshBAN" pitchFamily="2" charset="0"/>
                <a:cs typeface="NikoshBAN" pitchFamily="2" charset="0"/>
              </a:rPr>
              <a:t>প্রয়োজনীয়তা ব্যাখ্যা করতে পারবে । </a:t>
            </a:r>
            <a:endParaRPr lang="en-US" sz="4400" b="1" dirty="0" smtClean="0">
              <a:latin typeface="NikoshBAN" pitchFamily="2" charset="0"/>
              <a:cs typeface="NikoshBAN" pitchFamily="2" charset="0"/>
            </a:endParaRPr>
          </a:p>
          <a:p>
            <a:pPr marL="1200150" lvl="1" indent="-742950">
              <a:buFont typeface="+mj-lt"/>
              <a:buAutoNum type="arabicPeriod"/>
            </a:pPr>
            <a:r>
              <a:rPr lang="bn-BD" sz="4400" b="1" dirty="0" smtClean="0">
                <a:latin typeface="NikoshBAN" pitchFamily="2" charset="0"/>
                <a:cs typeface="NikoshBAN" pitchFamily="2" charset="0"/>
              </a:rPr>
              <a:t>আমাদের ত্রুটিপূর্ণ শিক্ষাব্যবস্তার স্বরূপ ব্যাখ্যা  করতে পারবে। </a:t>
            </a:r>
            <a:endParaRPr lang="bn-IN" sz="44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4580728"/>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9458" y="12512"/>
            <a:ext cx="3193367" cy="830997"/>
          </a:xfrm>
          <a:prstGeom prst="rect">
            <a:avLst/>
          </a:prstGeom>
          <a:noFill/>
        </p:spPr>
        <p:txBody>
          <a:bodyPr wrap="square" rtlCol="0">
            <a:spAutoFit/>
          </a:bodyPr>
          <a:lstStyle/>
          <a:p>
            <a:pPr algn="just"/>
            <a:r>
              <a:rPr lang="bn-BD" sz="4800" dirty="0" smtClean="0">
                <a:solidFill>
                  <a:srgbClr val="92D050"/>
                </a:solidFill>
                <a:latin typeface="NikoshBAN" panose="02000000000000000000" pitchFamily="2" charset="0"/>
                <a:cs typeface="NikoshBAN" panose="02000000000000000000" pitchFamily="2" charset="0"/>
              </a:rPr>
              <a:t>লেখক পরিচিতি </a:t>
            </a:r>
            <a:endParaRPr lang="en-US" sz="4800" dirty="0">
              <a:solidFill>
                <a:srgbClr val="92D050"/>
              </a:solidFill>
              <a:latin typeface="NikoshBAN" panose="02000000000000000000" pitchFamily="2" charset="0"/>
              <a:cs typeface="NikoshBAN" panose="02000000000000000000" pitchFamily="2" charset="0"/>
            </a:endParaRPr>
          </a:p>
        </p:txBody>
      </p:sp>
      <p:sp>
        <p:nvSpPr>
          <p:cNvPr id="10" name="Rounded Rectangular Callout 9"/>
          <p:cNvSpPr/>
          <p:nvPr/>
        </p:nvSpPr>
        <p:spPr>
          <a:xfrm>
            <a:off x="-5" y="691303"/>
            <a:ext cx="3752345" cy="2318197"/>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১৮৬৮ খ্রিস্টাব্দে </a:t>
            </a:r>
            <a:endParaRPr lang="bn-BD" sz="3600" dirty="0" smtClean="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যশোরে </a:t>
            </a:r>
            <a:r>
              <a:rPr lang="en-US" sz="3600" dirty="0" smtClean="0">
                <a:solidFill>
                  <a:schemeClr val="tx1"/>
                </a:solidFill>
                <a:latin typeface="NikoshBAN" panose="02000000000000000000" pitchFamily="2" charset="0"/>
                <a:cs typeface="NikoshBAN" panose="02000000000000000000" pitchFamily="2" charset="0"/>
              </a:rPr>
              <a:t>জন্মগ্রহণ করেন</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ounded Rectangular Callout 10"/>
          <p:cNvSpPr/>
          <p:nvPr/>
        </p:nvSpPr>
        <p:spPr>
          <a:xfrm>
            <a:off x="-4" y="3786665"/>
            <a:ext cx="3888476" cy="2318197"/>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১৯৪৬ খ্রিস্টাব্দে </a:t>
            </a:r>
            <a:r>
              <a:rPr lang="bn-BD" sz="3200" dirty="0" smtClean="0">
                <a:solidFill>
                  <a:schemeClr val="tx1"/>
                </a:solidFill>
                <a:latin typeface="NikoshBAN" panose="02000000000000000000" pitchFamily="2" charset="0"/>
                <a:cs typeface="NikoshBAN" panose="02000000000000000000" pitchFamily="2" charset="0"/>
              </a:rPr>
              <a:t>কলকাতায় মৃত্যুবরণ করেন </a:t>
            </a:r>
            <a:endParaRPr lang="en-US" sz="3200" dirty="0">
              <a:solidFill>
                <a:schemeClr val="tx1"/>
              </a:solidFill>
              <a:latin typeface="NikoshBAN" panose="02000000000000000000" pitchFamily="2" charset="0"/>
              <a:cs typeface="NikoshBAN" panose="02000000000000000000" pitchFamily="2" charset="0"/>
            </a:endParaRPr>
          </a:p>
        </p:txBody>
      </p:sp>
      <p:sp>
        <p:nvSpPr>
          <p:cNvPr id="12" name="Rounded Rectangular Callout 11"/>
          <p:cNvSpPr/>
          <p:nvPr/>
        </p:nvSpPr>
        <p:spPr>
          <a:xfrm>
            <a:off x="4082130" y="3786665"/>
            <a:ext cx="3928057" cy="2318197"/>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তাঁর সাহিত্যিক ছদ্মনাম বীরবল </a:t>
            </a:r>
            <a:endParaRPr lang="en-US" sz="3600" dirty="0">
              <a:solidFill>
                <a:schemeClr val="tx1"/>
              </a:solidFill>
              <a:latin typeface="NikoshBAN" panose="02000000000000000000" pitchFamily="2" charset="0"/>
              <a:cs typeface="NikoshBAN" panose="02000000000000000000" pitchFamily="2" charset="0"/>
            </a:endParaRPr>
          </a:p>
        </p:txBody>
      </p:sp>
      <p:sp>
        <p:nvSpPr>
          <p:cNvPr id="13" name="Rounded Rectangular Callout 12"/>
          <p:cNvSpPr/>
          <p:nvPr/>
        </p:nvSpPr>
        <p:spPr>
          <a:xfrm>
            <a:off x="8203841" y="3786665"/>
            <a:ext cx="3960255" cy="2318197"/>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তাঁর সম্পাদিত পত্রিকা “সবুজপত্র” চলিত ভাষারীতি প্রবর্তনে অগ্রণী ভূমিকা পালন করে </a:t>
            </a:r>
            <a:endParaRPr lang="en-US" sz="3600" dirty="0">
              <a:solidFill>
                <a:schemeClr val="tx1"/>
              </a:solidFill>
              <a:latin typeface="NikoshBAN" panose="02000000000000000000" pitchFamily="2" charset="0"/>
              <a:cs typeface="NikoshBAN" panose="02000000000000000000" pitchFamily="2" charset="0"/>
            </a:endParaRPr>
          </a:p>
        </p:txBody>
      </p:sp>
      <p:sp>
        <p:nvSpPr>
          <p:cNvPr id="14" name="Rounded Rectangular Callout 13"/>
          <p:cNvSpPr/>
          <p:nvPr/>
        </p:nvSpPr>
        <p:spPr>
          <a:xfrm>
            <a:off x="8203840" y="691303"/>
            <a:ext cx="3960255" cy="2318197"/>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১৮৯০ খ্রিস্টাব্দে কলকাতা বিশ্ববিদ্যালয় থেকে ইংরেজী সাহিত্যে এম. এ. ডিগ্রি  লাভ </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4741232" y="3179471"/>
            <a:ext cx="2381250"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প্রমথ চৌধুরী </a:t>
            </a:r>
            <a:endParaRPr lang="en-US" sz="32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3"/>
          <a:stretch>
            <a:fillRect/>
          </a:stretch>
        </p:blipFill>
        <p:spPr>
          <a:xfrm>
            <a:off x="4312693" y="843508"/>
            <a:ext cx="2934267" cy="2335963"/>
          </a:xfrm>
          <a:prstGeom prst="rect">
            <a:avLst/>
          </a:prstGeom>
        </p:spPr>
      </p:pic>
    </p:spTree>
    <p:extLst>
      <p:ext uri="{BB962C8B-B14F-4D97-AF65-F5344CB8AC3E}">
        <p14:creationId xmlns:p14="http://schemas.microsoft.com/office/powerpoint/2010/main" val="1669497069"/>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013656" y="180304"/>
            <a:ext cx="5486400" cy="1200329"/>
          </a:xfrm>
          <a:prstGeom prst="rect">
            <a:avLst/>
          </a:prstGeom>
          <a:solidFill>
            <a:schemeClr val="accent6">
              <a:lumMod val="40000"/>
              <a:lumOff val="60000"/>
            </a:schemeClr>
          </a:solidFill>
        </p:spPr>
        <p:txBody>
          <a:bodyPr wrap="square" rtlCol="0">
            <a:spAutoFit/>
          </a:bodyPr>
          <a:lstStyle/>
          <a:p>
            <a:r>
              <a:rPr lang="bn-IN" sz="5400" dirty="0">
                <a:latin typeface="NikoshBAN" panose="02000000000000000000" pitchFamily="2" charset="0"/>
                <a:cs typeface="NikoshBAN" panose="02000000000000000000" pitchFamily="2" charset="0"/>
              </a:rPr>
              <a:t>তাঁর উল্লেখ্যযোগ্য গ্রন্থসমূহ</a:t>
            </a:r>
            <a:endParaRPr lang="en-US" sz="5400" dirty="0">
              <a:latin typeface="NikoshBAN" panose="02000000000000000000" pitchFamily="2" charset="0"/>
              <a:cs typeface="NikoshBAN" panose="02000000000000000000" pitchFamily="2" charset="0"/>
            </a:endParaRPr>
          </a:p>
          <a:p>
            <a:endParaRPr lang="en-US" dirty="0"/>
          </a:p>
        </p:txBody>
      </p:sp>
      <p:pic>
        <p:nvPicPr>
          <p:cNvPr id="9" name="Picture 8"/>
          <p:cNvPicPr>
            <a:picLocks noChangeAspect="1"/>
          </p:cNvPicPr>
          <p:nvPr/>
        </p:nvPicPr>
        <p:blipFill>
          <a:blip r:embed="rId3"/>
          <a:stretch>
            <a:fillRect/>
          </a:stretch>
        </p:blipFill>
        <p:spPr>
          <a:xfrm>
            <a:off x="570580" y="1764540"/>
            <a:ext cx="2833802" cy="2524125"/>
          </a:xfrm>
          <a:prstGeom prst="rect">
            <a:avLst/>
          </a:prstGeom>
        </p:spPr>
      </p:pic>
      <p:pic>
        <p:nvPicPr>
          <p:cNvPr id="11" name="Picture 10"/>
          <p:cNvPicPr>
            <a:picLocks noChangeAspect="1"/>
          </p:cNvPicPr>
          <p:nvPr/>
        </p:nvPicPr>
        <p:blipFill>
          <a:blip r:embed="rId4"/>
          <a:stretch>
            <a:fillRect/>
          </a:stretch>
        </p:blipFill>
        <p:spPr>
          <a:xfrm>
            <a:off x="4049490" y="1764540"/>
            <a:ext cx="2114416" cy="4664394"/>
          </a:xfrm>
          <a:prstGeom prst="rect">
            <a:avLst/>
          </a:prstGeom>
        </p:spPr>
      </p:pic>
      <p:pic>
        <p:nvPicPr>
          <p:cNvPr id="12" name="Picture 11"/>
          <p:cNvPicPr>
            <a:picLocks noChangeAspect="1"/>
          </p:cNvPicPr>
          <p:nvPr/>
        </p:nvPicPr>
        <p:blipFill>
          <a:blip r:embed="rId5"/>
          <a:stretch>
            <a:fillRect/>
          </a:stretch>
        </p:blipFill>
        <p:spPr>
          <a:xfrm>
            <a:off x="6851218" y="1764540"/>
            <a:ext cx="5134456" cy="4664394"/>
          </a:xfrm>
          <a:prstGeom prst="rect">
            <a:avLst/>
          </a:prstGeom>
        </p:spPr>
      </p:pic>
      <p:pic>
        <p:nvPicPr>
          <p:cNvPr id="13" name="Picture 12"/>
          <p:cNvPicPr>
            <a:picLocks noChangeAspect="1"/>
          </p:cNvPicPr>
          <p:nvPr/>
        </p:nvPicPr>
        <p:blipFill>
          <a:blip r:embed="rId6"/>
          <a:stretch>
            <a:fillRect/>
          </a:stretch>
        </p:blipFill>
        <p:spPr>
          <a:xfrm>
            <a:off x="570580" y="4391734"/>
            <a:ext cx="2833801" cy="2420962"/>
          </a:xfrm>
          <a:prstGeom prst="rect">
            <a:avLst/>
          </a:prstGeom>
        </p:spPr>
      </p:pic>
    </p:spTree>
    <p:extLst>
      <p:ext uri="{BB962C8B-B14F-4D97-AF65-F5344CB8AC3E}">
        <p14:creationId xmlns:p14="http://schemas.microsoft.com/office/powerpoint/2010/main" val="2710442314"/>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04800"/>
            <a:ext cx="5486400" cy="838200"/>
          </a:xfrm>
        </p:spPr>
        <p:txBody>
          <a:bodyPr>
            <a:normAutofit fontScale="90000"/>
          </a:bodyPr>
          <a:lstStyle/>
          <a:p>
            <a:pPr algn="ctr"/>
            <a:r>
              <a:rPr lang="bn-BD" sz="6600" b="1" dirty="0" smtClean="0"/>
              <a:t>আদর্শ</a:t>
            </a:r>
            <a:r>
              <a:rPr lang="en-US" sz="6600" b="1" dirty="0" smtClean="0"/>
              <a:t> </a:t>
            </a:r>
            <a:r>
              <a:rPr lang="bn-BD" sz="6600" b="1" dirty="0" smtClean="0"/>
              <a:t>পাঠ</a:t>
            </a:r>
            <a:endParaRPr lang="en-US" sz="6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46495"/>
            <a:ext cx="12192000" cy="5495499"/>
          </a:xfrm>
        </p:spPr>
      </p:pic>
    </p:spTree>
    <p:extLst>
      <p:ext uri="{BB962C8B-B14F-4D97-AF65-F5344CB8AC3E}">
        <p14:creationId xmlns:p14="http://schemas.microsoft.com/office/powerpoint/2010/main" val="4050131883"/>
      </p:ext>
    </p:extLst>
  </p:cSld>
  <p:clrMapOvr>
    <a:masterClrMapping/>
  </p:clrMapOvr>
  <p:transition spd="med">
    <p:pull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2051</TotalTime>
  <Words>739</Words>
  <Application>Microsoft Office PowerPoint</Application>
  <PresentationFormat>Widescreen</PresentationFormat>
  <Paragraphs>74</Paragraphs>
  <Slides>29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Calibri</vt:lpstr>
      <vt:lpstr>Calibri Light</vt:lpstr>
      <vt:lpstr>Kalpurush</vt:lpstr>
      <vt:lpstr>NikoshBAN</vt:lpstr>
      <vt:lpstr>SutonnyMJ</vt:lpstr>
      <vt:lpstr>Trebuchet MS</vt:lpstr>
      <vt:lpstr>Vrinda</vt:lpstr>
      <vt:lpstr>Wingdings 2</vt:lpstr>
      <vt:lpstr>Wingdings 3</vt:lpstr>
      <vt:lpstr>HDOfficeLightV0</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আদর্শ পাঠ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395</cp:revision>
  <dcterms:created xsi:type="dcterms:W3CDTF">2015-10-06T09:20:32Z</dcterms:created>
  <dcterms:modified xsi:type="dcterms:W3CDTF">2020-03-12T04:16:42Z</dcterms:modified>
</cp:coreProperties>
</file>