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256" r:id="rId2"/>
    <p:sldId id="275" r:id="rId3"/>
    <p:sldId id="274" r:id="rId4"/>
    <p:sldId id="259" r:id="rId5"/>
    <p:sldId id="269" r:id="rId6"/>
    <p:sldId id="271" r:id="rId7"/>
    <p:sldId id="257" r:id="rId8"/>
    <p:sldId id="260" r:id="rId9"/>
    <p:sldId id="261" r:id="rId10"/>
    <p:sldId id="262" r:id="rId11"/>
    <p:sldId id="263" r:id="rId12"/>
    <p:sldId id="264" r:id="rId13"/>
    <p:sldId id="266" r:id="rId14"/>
    <p:sldId id="272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FB136"/>
    <a:srgbClr val="60C03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2573D-7466-456E-B257-E6878B51348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86E7C-47A4-4B5E-91AA-BF942B7C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2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6E7C-47A4-4B5E-91AA-BF942B7C1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ক্ষেত্রটির</a:t>
            </a:r>
            <a:r>
              <a:rPr lang="bn-BD" baseline="0" dirty="0" smtClean="0"/>
              <a:t> দৈর্ঘ্য</a:t>
            </a:r>
            <a:r>
              <a:rPr lang="en-US" baseline="0" dirty="0" smtClean="0"/>
              <a:t> 8 </a:t>
            </a:r>
            <a:r>
              <a:rPr lang="bn-BD" baseline="0" dirty="0" smtClean="0"/>
              <a:t>মিটার </a:t>
            </a:r>
            <a:r>
              <a:rPr lang="en-US" baseline="0" dirty="0" smtClean="0"/>
              <a:t> </a:t>
            </a:r>
            <a:r>
              <a:rPr lang="bn-BD" baseline="0" dirty="0" smtClean="0"/>
              <a:t> হলে এর প্রস্থ আমরা কি ভাবে নির্ণয় করবো 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6E7C-47A4-4B5E-91AA-BF942B7C1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3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সঠিক</a:t>
            </a:r>
            <a:r>
              <a:rPr lang="bn-BD" baseline="0" dirty="0" smtClean="0"/>
              <a:t> উত্তরের জন্য প্রশ্নটির উপর ক্লিক করুন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6E7C-47A4-4B5E-91AA-BF942B7C1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E80-D8DD-4CC1-A932-43C349C9662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222C-B926-456B-8427-0CBE88BD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E80-D8DD-4CC1-A932-43C349C9662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222C-B926-456B-8427-0CBE88BD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E80-D8DD-4CC1-A932-43C349C9662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222C-B926-456B-8427-0CBE88BD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E80-D8DD-4CC1-A932-43C349C9662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222C-B926-456B-8427-0CBE88BD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E80-D8DD-4CC1-A932-43C349C9662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222C-B926-456B-8427-0CBE88BD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E80-D8DD-4CC1-A932-43C349C9662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222C-B926-456B-8427-0CBE88BD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E80-D8DD-4CC1-A932-43C349C9662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222C-B926-456B-8427-0CBE88BD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E80-D8DD-4CC1-A932-43C349C9662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222C-B926-456B-8427-0CBE88BD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E80-D8DD-4CC1-A932-43C349C9662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222C-B926-456B-8427-0CBE88BD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E80-D8DD-4CC1-A932-43C349C9662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222C-B926-456B-8427-0CBE88BD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E80-D8DD-4CC1-A932-43C349C9662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222C-B926-456B-8427-0CBE88BD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hilly" dir="t">
              <a:rot lat="0" lon="0" rev="420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9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CMath_vii_Chap-4_Ex-4.2division_Liakat%20Ali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CMath_vii_Chap-4_Ex-4.2division_Liakat%20Ali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0" y="3473327"/>
            <a:ext cx="8786813" cy="30622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37762" y="853739"/>
            <a:ext cx="6025662" cy="188655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action="ppaction://hlinkpres?slideindex=1&amp;slidetitle=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action="ppaction://hlinkpres?slideindex=1&amp;slidetitle=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action="ppaction://hlinkpres?slideindex=1&amp;slidetitle=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action="ppaction://hlinkpres?slideindex=1&amp;slidetitle=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969484" y="3888954"/>
            <a:ext cx="914400" cy="914400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2495320" y="3888954"/>
            <a:ext cx="914400" cy="91440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3833734" y="3888954"/>
            <a:ext cx="914400" cy="914400"/>
          </a:xfrm>
          <a:prstGeom prst="mathMultiply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5384494" y="3888954"/>
            <a:ext cx="914400" cy="914400"/>
          </a:xfrm>
          <a:prstGeom prst="mathDivid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6722907" y="3888954"/>
            <a:ext cx="914400" cy="914400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Not Equal 9"/>
          <p:cNvSpPr/>
          <p:nvPr/>
        </p:nvSpPr>
        <p:spPr>
          <a:xfrm>
            <a:off x="7944605" y="3888954"/>
            <a:ext cx="914400" cy="914400"/>
          </a:xfrm>
          <a:prstGeom prst="mathNot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57" y="121799"/>
            <a:ext cx="8815580" cy="17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1501564" y="2400300"/>
            <a:ext cx="5698233" cy="838314"/>
          </a:xfrm>
          <a:prstGeom prst="roundRect">
            <a:avLst>
              <a:gd name="adj" fmla="val 50000"/>
            </a:avLst>
          </a:prstGeom>
          <a:noFill/>
          <a:ln w="889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366" y="4379505"/>
                <a:ext cx="7787042" cy="77713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</m:oMath>
                </a14:m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</m:oMath>
                </a14:m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 কর । </a:t>
                </a:r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66" y="4379505"/>
                <a:ext cx="7787042" cy="777136"/>
              </a:xfrm>
              <a:prstGeom prst="rect">
                <a:avLst/>
              </a:prstGeom>
              <a:blipFill rotWithShape="0">
                <a:blip r:embed="rId3"/>
                <a:stretch>
                  <a:fillRect t="-21094" r="-3994" b="-4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8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49138" y="275421"/>
            <a:ext cx="4759286" cy="1222874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chemeClr val="accent4">
                  <a:lumMod val="60000"/>
                  <a:lumOff val="40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91000">
                <a:srgbClr val="00B050"/>
              </a:gs>
            </a:gsLst>
            <a:lin ang="5400000" scaled="1"/>
          </a:gradFill>
          <a:ln w="88900" cmpd="thickThin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>
              <a:rot lat="0" lon="0" rev="4200000"/>
            </a:lightRig>
          </a:scene3d>
          <a:sp3d extrusionH="76200">
            <a:bevelT w="482600" h="69850" prst="relaxedInset"/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        </a:t>
            </a:r>
            <a:endParaRPr lang="en-US" sz="48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262" y="2234864"/>
            <a:ext cx="742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রাশিকে দ্বিতীয় রাশি দ্বারা ভাগ কর ; </a:t>
            </a:r>
            <a:endParaRPr lang="en-US" sz="4000" dirty="0">
              <a:ln w="0"/>
              <a:solidFill>
                <a:srgbClr val="00206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9138" y="3117443"/>
                <a:ext cx="4230807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n w="0"/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000" b="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000" b="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n w="0"/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38" y="3117443"/>
                <a:ext cx="4230807" cy="714876"/>
              </a:xfrm>
              <a:prstGeom prst="rect">
                <a:avLst/>
              </a:prstGeom>
              <a:blipFill rotWithShape="0">
                <a:blip r:embed="rId2"/>
                <a:stretch>
                  <a:fillRect l="-5043" t="-11864" b="-3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9138" y="3832319"/>
                <a:ext cx="5907506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n w="0"/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b="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dirty="0">
                  <a:ln w="0"/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38" y="3832319"/>
                <a:ext cx="5907506" cy="714876"/>
              </a:xfrm>
              <a:prstGeom prst="rect">
                <a:avLst/>
              </a:prstGeom>
              <a:blipFill rotWithShape="0">
                <a:blip r:embed="rId3"/>
                <a:stretch>
                  <a:fillRect l="-3612" t="-11966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49138" y="4708240"/>
                <a:ext cx="4626591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n w="0"/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r>
                      <a:rPr lang="en-US" sz="4000" i="1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000" b="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sup>
                    </m:sSup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−</m:t>
                    </m:r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n w="0"/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38" y="4708240"/>
                <a:ext cx="4626591" cy="714876"/>
              </a:xfrm>
              <a:prstGeom prst="rect">
                <a:avLst/>
              </a:prstGeom>
              <a:blipFill rotWithShape="0">
                <a:blip r:embed="rId4"/>
                <a:stretch>
                  <a:fillRect l="-4611" t="-11864" b="-3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5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6945" y="302160"/>
            <a:ext cx="8020280" cy="811734"/>
          </a:xfrm>
          <a:prstGeom prst="roundRect">
            <a:avLst>
              <a:gd name="adj" fmla="val 50000"/>
            </a:avLst>
          </a:prstGeom>
          <a:noFill/>
          <a:ln w="889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bn-BD" sz="48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বহুপদী </a:t>
            </a:r>
            <a:r>
              <a:rPr lang="bn-BD" sz="4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রাশিকে একপদী </a:t>
            </a:r>
            <a:r>
              <a:rPr lang="bn-BD" sz="48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 </a:t>
            </a:r>
            <a:r>
              <a:rPr lang="bn-BD" sz="4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BD" sz="48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ভাগ </a:t>
            </a:r>
            <a:endParaRPr lang="en-US" sz="4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1851" y="1421176"/>
            <a:ext cx="489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a+b+c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বহুপদীকে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485" y="2955006"/>
            <a:ext cx="316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a+b+c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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5737" y="2735522"/>
                <a:ext cx="2721166" cy="1176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bn-BD" sz="54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5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bn-BD" sz="54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7" y="2735522"/>
                <a:ext cx="2721166" cy="11766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5737" y="3996416"/>
                <a:ext cx="3591497" cy="1176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bn-BD" sz="54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5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5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bn-BD" sz="54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  <m:r>
                        <a:rPr lang="en-US" sz="5400" b="0" i="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box>
                        <m:boxPr>
                          <m:ctrlPr>
                            <a:rPr lang="bn-BD" sz="54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a:rPr lang="en-US" sz="54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bn-BD" sz="54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  <m:r>
                        <a:rPr lang="en-US" sz="5400" b="0" i="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box>
                        <m:boxPr>
                          <m:ctrlPr>
                            <a:rPr lang="bn-BD" sz="54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a:rPr lang="en-US" sz="54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bn-BD" sz="54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7" y="3996416"/>
                <a:ext cx="3591497" cy="11766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7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909" y="235514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3894" y="1903443"/>
                <a:ext cx="7414351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ভাগকরলে ভাগফল নিচের কোনটি ?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94" y="1903443"/>
                <a:ext cx="7414351" cy="528093"/>
              </a:xfrm>
              <a:prstGeom prst="rect">
                <a:avLst/>
              </a:prstGeom>
              <a:blipFill rotWithShape="0">
                <a:blip r:embed="rId3"/>
                <a:stretch>
                  <a:fillRect l="-1727" t="-13793" r="-18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83894" y="2539759"/>
                <a:ext cx="1751682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 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94" y="2539759"/>
                <a:ext cx="1751682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4"/>
                <a:stretch>
                  <a:fillRect l="-1038" t="-2970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489808" y="2505821"/>
                <a:ext cx="1911428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 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08" y="2505821"/>
                <a:ext cx="1911428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5"/>
                <a:stretch>
                  <a:fillRect l="-633" t="-1980" b="-26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523538" y="2505821"/>
                <a:ext cx="1911428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38" y="2505821"/>
                <a:ext cx="1911428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6"/>
                <a:stretch>
                  <a:fillRect l="-316" t="-1980" b="-26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557268" y="2493029"/>
                <a:ext cx="1911428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 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68" y="2493029"/>
                <a:ext cx="1911428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7"/>
                <a:stretch>
                  <a:fillRect t="-1980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3894" y="3359615"/>
                <a:ext cx="7921128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4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ভাগকরলে ভাগফল নিচের কোনটি ?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94" y="3359615"/>
                <a:ext cx="7921128" cy="528093"/>
              </a:xfrm>
              <a:prstGeom prst="rect">
                <a:avLst/>
              </a:prstGeom>
              <a:blipFill rotWithShape="0">
                <a:blip r:embed="rId8"/>
                <a:stretch>
                  <a:fillRect l="-1617" t="-13793" r="-177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477559" y="4100782"/>
                <a:ext cx="2038123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 )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59" y="4100782"/>
                <a:ext cx="2038123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9"/>
                <a:stretch>
                  <a:fillRect l="-2374" t="-7921" r="-2967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2515681" y="4066844"/>
                <a:ext cx="2033730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 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81" y="4066844"/>
                <a:ext cx="2033730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10"/>
                <a:stretch>
                  <a:fillRect t="-196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549411" y="4066844"/>
                <a:ext cx="2187962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411" y="4066844"/>
                <a:ext cx="2187962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11"/>
                <a:stretch>
                  <a:fillRect t="-196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737372" y="4054052"/>
                <a:ext cx="2033729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 )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372" y="4054052"/>
                <a:ext cx="2033729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12"/>
                <a:stretch>
                  <a:fillRect l="-1786" t="-6931" b="-26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9859" y="4846892"/>
                <a:ext cx="81712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4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ভাগকরলে ভাগফল নিচের কোনটি ?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9" y="4846892"/>
                <a:ext cx="8171242" cy="523220"/>
              </a:xfrm>
              <a:prstGeom prst="rect">
                <a:avLst/>
              </a:prstGeom>
              <a:blipFill rotWithShape="0">
                <a:blip r:embed="rId13"/>
                <a:stretch>
                  <a:fillRect l="-1491"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317811" y="5517675"/>
                <a:ext cx="2171997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 ) 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1" y="5517675"/>
                <a:ext cx="2171997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14"/>
                <a:stretch>
                  <a:fillRect t="-6863" r="-559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2489809" y="5517675"/>
                <a:ext cx="2165938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 )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-</a:t>
                </a:r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09" y="5517675"/>
                <a:ext cx="2165938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15"/>
                <a:stretch>
                  <a:fillRect l="-838" t="-196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671711" y="5517675"/>
                <a:ext cx="2187962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711" y="5517675"/>
                <a:ext cx="2187962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16"/>
                <a:stretch>
                  <a:fillRect t="-196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6859673" y="5504883"/>
                <a:ext cx="1911428" cy="605928"/>
              </a:xfrm>
              <a:prstGeom prst="roundRect">
                <a:avLst>
                  <a:gd name="adj" fmla="val 378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 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673" y="5504883"/>
                <a:ext cx="1911428" cy="605928"/>
              </a:xfrm>
              <a:prstGeom prst="roundRect">
                <a:avLst>
                  <a:gd name="adj" fmla="val 37879"/>
                </a:avLst>
              </a:prstGeom>
              <a:blipFill rotWithShape="0">
                <a:blip r:embed="rId17"/>
                <a:stretch>
                  <a:fillRect l="-2848" t="-1980" r="-3165" b="-26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5-Point Star 17"/>
          <p:cNvSpPr/>
          <p:nvPr/>
        </p:nvSpPr>
        <p:spPr>
          <a:xfrm>
            <a:off x="4544458" y="2565364"/>
            <a:ext cx="679733" cy="4612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710287" y="4100782"/>
            <a:ext cx="679733" cy="4612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833249" y="5520506"/>
            <a:ext cx="679733" cy="4612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61" y="185512"/>
            <a:ext cx="5015315" cy="126871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100" y="3091226"/>
                <a:ext cx="6595558" cy="5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আনবে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0" y="3091226"/>
                <a:ext cx="6595558" cy="590418"/>
              </a:xfrm>
              <a:prstGeom prst="rect">
                <a:avLst/>
              </a:prstGeom>
              <a:blipFill rotWithShape="0">
                <a:blip r:embed="rId3"/>
                <a:stretch>
                  <a:fillRect l="-2311" t="-17526" r="-4991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9100" y="4185300"/>
                <a:ext cx="8844900" cy="1082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-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আনবে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0" y="4185300"/>
                <a:ext cx="8844900" cy="1082861"/>
              </a:xfrm>
              <a:prstGeom prst="rect">
                <a:avLst/>
              </a:prstGeom>
              <a:blipFill rotWithShape="0">
                <a:blip r:embed="rId4"/>
                <a:stretch>
                  <a:fillRect l="-1723" t="-960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8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3060" y="528809"/>
            <a:ext cx="8217877" cy="2313543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9" y="2842352"/>
            <a:ext cx="8593157" cy="37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78373"/>
            <a:ext cx="3605640" cy="523220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pres?slideindex=1&amp;slidetitle="/>
              </a:rPr>
              <a:t>মোঃ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pres?slideindex=1&amp;slidetitle=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pres?slideindex=1&amp;slidetitle="/>
              </a:rPr>
              <a:t>মহব্বত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pres?slideindex=1&amp;slidetitle=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pres?slideindex=1&amp;slidetitle="/>
              </a:rPr>
              <a:t>আলী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pres?slideindex=1&amp;slidetitle="/>
              </a:rPr>
              <a:t>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85217"/>
            <a:ext cx="46691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আশরাফ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পুর,মেহের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০১৯১৮৯৩৩৫২৫      </a:t>
            </a:r>
          </a:p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E-mail: mahabbot01918933525</a:t>
            </a:r>
          </a:p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-25680"/>
            <a:ext cx="4921623" cy="604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29492" y="3647107"/>
            <a:ext cx="3612528" cy="23358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7ম</a:t>
            </a:r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14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অধ্যায়-4</a:t>
            </a: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অনুশীলনী-4.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89" y="1266940"/>
            <a:ext cx="1543474" cy="1531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49881" y="719208"/>
            <a:ext cx="1754728" cy="1754728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4669178" y="2786860"/>
            <a:ext cx="112142" cy="272201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30" y="793214"/>
            <a:ext cx="272273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pres?slideindex=1&amp;slidetitle=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4903" y="4143375"/>
            <a:ext cx="562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ক্ষেটির ক্ষেত্রফল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২৮০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554" y="2286000"/>
            <a:ext cx="1289538" cy="42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94902" y="929867"/>
            <a:ext cx="5620322" cy="294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62304" y="185126"/>
            <a:ext cx="4809067" cy="4809067"/>
            <a:chOff x="2457206" y="599671"/>
            <a:chExt cx="4809067" cy="4809067"/>
          </a:xfrm>
          <a:solidFill>
            <a:srgbClr val="0070C0"/>
          </a:solidFill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206" y="599671"/>
              <a:ext cx="4809067" cy="4809067"/>
            </a:xfrm>
            <a:prstGeom prst="rect">
              <a:avLst/>
            </a:prstGeom>
            <a:grpFill/>
            <a:ln cap="sq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 rot="19888312">
              <a:off x="5953516" y="3469558"/>
              <a:ext cx="656606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ইট</a:t>
              </a:r>
              <a:r>
                <a:rPr lang="bn-BD" sz="4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 rot="1943652">
                <a:off x="1278658" y="1542755"/>
                <a:ext cx="3772972" cy="1556054"/>
              </a:xfrm>
              <a:custGeom>
                <a:avLst/>
                <a:gdLst>
                  <a:gd name="connsiteX0" fmla="*/ 0 w 3059289"/>
                  <a:gd name="connsiteY0" fmla="*/ 0 h 1557866"/>
                  <a:gd name="connsiteX1" fmla="*/ 3059289 w 3059289"/>
                  <a:gd name="connsiteY1" fmla="*/ 0 h 1557866"/>
                  <a:gd name="connsiteX2" fmla="*/ 3059289 w 3059289"/>
                  <a:gd name="connsiteY2" fmla="*/ 1557866 h 1557866"/>
                  <a:gd name="connsiteX3" fmla="*/ 0 w 3059289"/>
                  <a:gd name="connsiteY3" fmla="*/ 1557866 h 1557866"/>
                  <a:gd name="connsiteX4" fmla="*/ 0 w 3059289"/>
                  <a:gd name="connsiteY4" fmla="*/ 0 h 1557866"/>
                  <a:gd name="connsiteX0" fmla="*/ 0 w 3243629"/>
                  <a:gd name="connsiteY0" fmla="*/ 0 h 1557866"/>
                  <a:gd name="connsiteX1" fmla="*/ 3059289 w 3243629"/>
                  <a:gd name="connsiteY1" fmla="*/ 0 h 1557866"/>
                  <a:gd name="connsiteX2" fmla="*/ 3243629 w 3243629"/>
                  <a:gd name="connsiteY2" fmla="*/ 1407103 h 1557866"/>
                  <a:gd name="connsiteX3" fmla="*/ 0 w 3243629"/>
                  <a:gd name="connsiteY3" fmla="*/ 1557866 h 1557866"/>
                  <a:gd name="connsiteX4" fmla="*/ 0 w 3243629"/>
                  <a:gd name="connsiteY4" fmla="*/ 0 h 1557866"/>
                  <a:gd name="connsiteX0" fmla="*/ 0 w 3841910"/>
                  <a:gd name="connsiteY0" fmla="*/ 48984 h 1606850"/>
                  <a:gd name="connsiteX1" fmla="*/ 3841910 w 3841910"/>
                  <a:gd name="connsiteY1" fmla="*/ 0 h 1606850"/>
                  <a:gd name="connsiteX2" fmla="*/ 3243629 w 3841910"/>
                  <a:gd name="connsiteY2" fmla="*/ 1456087 h 1606850"/>
                  <a:gd name="connsiteX3" fmla="*/ 0 w 3841910"/>
                  <a:gd name="connsiteY3" fmla="*/ 1606850 h 1606850"/>
                  <a:gd name="connsiteX4" fmla="*/ 0 w 3841910"/>
                  <a:gd name="connsiteY4" fmla="*/ 48984 h 1606850"/>
                  <a:gd name="connsiteX0" fmla="*/ 714522 w 3841910"/>
                  <a:gd name="connsiteY0" fmla="*/ 303881 h 1606850"/>
                  <a:gd name="connsiteX1" fmla="*/ 3841910 w 3841910"/>
                  <a:gd name="connsiteY1" fmla="*/ 0 h 1606850"/>
                  <a:gd name="connsiteX2" fmla="*/ 3243629 w 3841910"/>
                  <a:gd name="connsiteY2" fmla="*/ 1456087 h 1606850"/>
                  <a:gd name="connsiteX3" fmla="*/ 0 w 3841910"/>
                  <a:gd name="connsiteY3" fmla="*/ 1606850 h 1606850"/>
                  <a:gd name="connsiteX4" fmla="*/ 714522 w 3841910"/>
                  <a:gd name="connsiteY4" fmla="*/ 303881 h 1606850"/>
                  <a:gd name="connsiteX0" fmla="*/ 714522 w 3841910"/>
                  <a:gd name="connsiteY0" fmla="*/ 303881 h 1606850"/>
                  <a:gd name="connsiteX1" fmla="*/ 3841910 w 3841910"/>
                  <a:gd name="connsiteY1" fmla="*/ 0 h 1606850"/>
                  <a:gd name="connsiteX2" fmla="*/ 3227298 w 3841910"/>
                  <a:gd name="connsiteY2" fmla="*/ 1370560 h 1606850"/>
                  <a:gd name="connsiteX3" fmla="*/ 0 w 3841910"/>
                  <a:gd name="connsiteY3" fmla="*/ 1606850 h 1606850"/>
                  <a:gd name="connsiteX4" fmla="*/ 714522 w 3841910"/>
                  <a:gd name="connsiteY4" fmla="*/ 303881 h 1606850"/>
                  <a:gd name="connsiteX0" fmla="*/ 666286 w 3793674"/>
                  <a:gd name="connsiteY0" fmla="*/ 303881 h 1575036"/>
                  <a:gd name="connsiteX1" fmla="*/ 3793674 w 3793674"/>
                  <a:gd name="connsiteY1" fmla="*/ 0 h 1575036"/>
                  <a:gd name="connsiteX2" fmla="*/ 3179062 w 3793674"/>
                  <a:gd name="connsiteY2" fmla="*/ 1370560 h 1575036"/>
                  <a:gd name="connsiteX3" fmla="*/ 0 w 3793674"/>
                  <a:gd name="connsiteY3" fmla="*/ 1575036 h 1575036"/>
                  <a:gd name="connsiteX4" fmla="*/ 666286 w 3793674"/>
                  <a:gd name="connsiteY4" fmla="*/ 303881 h 15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3674" h="1575036">
                    <a:moveTo>
                      <a:pt x="666286" y="303881"/>
                    </a:moveTo>
                    <a:lnTo>
                      <a:pt x="3793674" y="0"/>
                    </a:lnTo>
                    <a:lnTo>
                      <a:pt x="3179062" y="1370560"/>
                    </a:lnTo>
                    <a:lnTo>
                      <a:pt x="0" y="1575036"/>
                    </a:lnTo>
                    <a:lnTo>
                      <a:pt x="666286" y="30388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3975" cap="rnd" cmpd="sng">
                <a:solidFill>
                  <a:srgbClr val="00B0F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00B0F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en-US" sz="3200" b="0" i="1" smtClean="0">
                          <a:ln w="0"/>
                          <a:solidFill>
                            <a:srgbClr val="00B0F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n w="0"/>
                          <a:solidFill>
                            <a:srgbClr val="00B0F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n w="0"/>
                          <a:solidFill>
                            <a:srgbClr val="00B0F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3652">
                <a:off x="1278658" y="1542755"/>
                <a:ext cx="3772972" cy="1556054"/>
              </a:xfrm>
              <a:custGeom>
                <a:avLst/>
                <a:gdLst>
                  <a:gd name="connsiteX0" fmla="*/ 0 w 3059289"/>
                  <a:gd name="connsiteY0" fmla="*/ 0 h 1557866"/>
                  <a:gd name="connsiteX1" fmla="*/ 3059289 w 3059289"/>
                  <a:gd name="connsiteY1" fmla="*/ 0 h 1557866"/>
                  <a:gd name="connsiteX2" fmla="*/ 3059289 w 3059289"/>
                  <a:gd name="connsiteY2" fmla="*/ 1557866 h 1557866"/>
                  <a:gd name="connsiteX3" fmla="*/ 0 w 3059289"/>
                  <a:gd name="connsiteY3" fmla="*/ 1557866 h 1557866"/>
                  <a:gd name="connsiteX4" fmla="*/ 0 w 3059289"/>
                  <a:gd name="connsiteY4" fmla="*/ 0 h 1557866"/>
                  <a:gd name="connsiteX0" fmla="*/ 0 w 3243629"/>
                  <a:gd name="connsiteY0" fmla="*/ 0 h 1557866"/>
                  <a:gd name="connsiteX1" fmla="*/ 3059289 w 3243629"/>
                  <a:gd name="connsiteY1" fmla="*/ 0 h 1557866"/>
                  <a:gd name="connsiteX2" fmla="*/ 3243629 w 3243629"/>
                  <a:gd name="connsiteY2" fmla="*/ 1407103 h 1557866"/>
                  <a:gd name="connsiteX3" fmla="*/ 0 w 3243629"/>
                  <a:gd name="connsiteY3" fmla="*/ 1557866 h 1557866"/>
                  <a:gd name="connsiteX4" fmla="*/ 0 w 3243629"/>
                  <a:gd name="connsiteY4" fmla="*/ 0 h 1557866"/>
                  <a:gd name="connsiteX0" fmla="*/ 0 w 3841910"/>
                  <a:gd name="connsiteY0" fmla="*/ 48984 h 1606850"/>
                  <a:gd name="connsiteX1" fmla="*/ 3841910 w 3841910"/>
                  <a:gd name="connsiteY1" fmla="*/ 0 h 1606850"/>
                  <a:gd name="connsiteX2" fmla="*/ 3243629 w 3841910"/>
                  <a:gd name="connsiteY2" fmla="*/ 1456087 h 1606850"/>
                  <a:gd name="connsiteX3" fmla="*/ 0 w 3841910"/>
                  <a:gd name="connsiteY3" fmla="*/ 1606850 h 1606850"/>
                  <a:gd name="connsiteX4" fmla="*/ 0 w 3841910"/>
                  <a:gd name="connsiteY4" fmla="*/ 48984 h 1606850"/>
                  <a:gd name="connsiteX0" fmla="*/ 714522 w 3841910"/>
                  <a:gd name="connsiteY0" fmla="*/ 303881 h 1606850"/>
                  <a:gd name="connsiteX1" fmla="*/ 3841910 w 3841910"/>
                  <a:gd name="connsiteY1" fmla="*/ 0 h 1606850"/>
                  <a:gd name="connsiteX2" fmla="*/ 3243629 w 3841910"/>
                  <a:gd name="connsiteY2" fmla="*/ 1456087 h 1606850"/>
                  <a:gd name="connsiteX3" fmla="*/ 0 w 3841910"/>
                  <a:gd name="connsiteY3" fmla="*/ 1606850 h 1606850"/>
                  <a:gd name="connsiteX4" fmla="*/ 714522 w 3841910"/>
                  <a:gd name="connsiteY4" fmla="*/ 303881 h 1606850"/>
                  <a:gd name="connsiteX0" fmla="*/ 714522 w 3841910"/>
                  <a:gd name="connsiteY0" fmla="*/ 303881 h 1606850"/>
                  <a:gd name="connsiteX1" fmla="*/ 3841910 w 3841910"/>
                  <a:gd name="connsiteY1" fmla="*/ 0 h 1606850"/>
                  <a:gd name="connsiteX2" fmla="*/ 3227298 w 3841910"/>
                  <a:gd name="connsiteY2" fmla="*/ 1370560 h 1606850"/>
                  <a:gd name="connsiteX3" fmla="*/ 0 w 3841910"/>
                  <a:gd name="connsiteY3" fmla="*/ 1606850 h 1606850"/>
                  <a:gd name="connsiteX4" fmla="*/ 714522 w 3841910"/>
                  <a:gd name="connsiteY4" fmla="*/ 303881 h 1606850"/>
                  <a:gd name="connsiteX0" fmla="*/ 666286 w 3793674"/>
                  <a:gd name="connsiteY0" fmla="*/ 303881 h 1575036"/>
                  <a:gd name="connsiteX1" fmla="*/ 3793674 w 3793674"/>
                  <a:gd name="connsiteY1" fmla="*/ 0 h 1575036"/>
                  <a:gd name="connsiteX2" fmla="*/ 3179062 w 3793674"/>
                  <a:gd name="connsiteY2" fmla="*/ 1370560 h 1575036"/>
                  <a:gd name="connsiteX3" fmla="*/ 0 w 3793674"/>
                  <a:gd name="connsiteY3" fmla="*/ 1575036 h 1575036"/>
                  <a:gd name="connsiteX4" fmla="*/ 666286 w 3793674"/>
                  <a:gd name="connsiteY4" fmla="*/ 303881 h 15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3674" h="1575036">
                    <a:moveTo>
                      <a:pt x="666286" y="303881"/>
                    </a:moveTo>
                    <a:lnTo>
                      <a:pt x="3793674" y="0"/>
                    </a:lnTo>
                    <a:lnTo>
                      <a:pt x="3179062" y="1370560"/>
                    </a:lnTo>
                    <a:lnTo>
                      <a:pt x="0" y="1575036"/>
                    </a:lnTo>
                    <a:lnTo>
                      <a:pt x="666286" y="303881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 w="53975" cap="rnd" cmpd="sng">
                <a:solidFill>
                  <a:srgbClr val="00B0F0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55407" y="5173922"/>
            <a:ext cx="250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পৃষ্ঠের প্রস্থ = </a:t>
            </a:r>
            <a:r>
              <a:rPr lang="en-US" sz="3600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2368" y="5841585"/>
            <a:ext cx="292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পৃষ্ঠের দৈর্ঘ্য  = </a:t>
            </a:r>
            <a:r>
              <a:rPr lang="bn-BD" sz="3600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91203" y="2481516"/>
                <a:ext cx="2692976" cy="3013774"/>
              </a:xfrm>
              <a:prstGeom prst="rect">
                <a:avLst/>
              </a:prstGeom>
              <a:solidFill>
                <a:srgbClr val="00B050"/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3ab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 smtClean="0">
                    <a:latin typeface="NikoshLightBAN" panose="02000000000000000000" pitchFamily="2" charset="0"/>
                    <a:cs typeface="NikoshLight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800" dirty="0" smtClean="0"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  <a:p>
                <a:r>
                  <a:rPr lang="en-US" sz="4800" dirty="0" smtClean="0">
                    <a:latin typeface="NikoshLightBAN" panose="02000000000000000000" pitchFamily="2" charset="0"/>
                    <a:cs typeface="NikoshLightBAN" panose="02000000000000000000" pitchFamily="2" charset="0"/>
                  </a:rPr>
                  <a:t>=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3b</a:t>
                </a:r>
                <a:endParaRPr lang="en-US" sz="4800" dirty="0" smtClean="0"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03" y="2481516"/>
                <a:ext cx="2692976" cy="3013774"/>
              </a:xfrm>
              <a:prstGeom prst="rect">
                <a:avLst/>
              </a:prstGeom>
              <a:blipFill rotWithShape="0">
                <a:blip r:embed="rId4"/>
                <a:stretch>
                  <a:fillRect l="-9598" t="-4000" r="-4464" b="-6200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1091" y="1581063"/>
            <a:ext cx="6439263" cy="19610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4">
              <a:avLst>
                <a:gd name="adj1" fmla="val 12500"/>
                <a:gd name="adj2" fmla="val 2615"/>
              </a:avLst>
            </a:prstTxWarp>
            <a:spAutoFit/>
          </a:bodyPr>
          <a:lstStyle/>
          <a:p>
            <a:r>
              <a:rPr lang="bn-BD" sz="44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গাণিতীয় </a:t>
            </a:r>
            <a:r>
              <a:rPr lang="bn-BD" sz="4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ভাগ 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16" y="1217446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0FB13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0FB13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354" y="3021304"/>
            <a:ext cx="845502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পদী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রাশিকে একপদী রাশি দ্বারা</a:t>
            </a:r>
            <a:r>
              <a:rPr lang="bn-BD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ভাগ করতে পারবে।  </a:t>
            </a:r>
            <a:endParaRPr lang="en-US" sz="36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78" y="4057657"/>
            <a:ext cx="848233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বহুপদী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রাশিকে একপদী রাশি দ্বারা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ভাগ করতে পারবে।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606" y="2293933"/>
            <a:ext cx="4596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অনুরুপভাবে 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− </a:t>
            </a:r>
            <a:r>
              <a:rPr lang="en-US" sz="3200" b="0" u="none" strike="noStrike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÷ b = −a</a:t>
            </a:r>
          </a:p>
          <a:p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en-US" sz="3200" b="0" u="none" strike="noStrike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÷ (-b)= a</a:t>
            </a:r>
          </a:p>
          <a:p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200" b="0" u="none" strike="noStrike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b="0" u="none" strike="noStrike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÷ (-a)= b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029" y="1034158"/>
            <a:ext cx="6348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a × (−b) = (−a) × b = −</a:t>
            </a:r>
            <a:r>
              <a:rPr lang="en-US" sz="3200" b="0" u="none" strike="noStrike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endParaRPr lang="en-US" sz="3200" b="0" u="none" strike="noStrike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968" y="1688020"/>
            <a:ext cx="6412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pt-BR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− ab ÷ a = a × (−b) ÷ a = −b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7"/>
              <p:cNvSpPr/>
              <p:nvPr/>
            </p:nvSpPr>
            <p:spPr>
              <a:xfrm>
                <a:off x="5973628" y="2244875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74000">
                    <a:schemeClr val="tx1"/>
                  </a:gs>
                  <a:gs pos="86000">
                    <a:srgbClr val="00B050"/>
                  </a:gs>
                  <a:gs pos="93000">
                    <a:srgbClr val="C00000"/>
                  </a:gs>
                </a:gsLst>
                <a:path path="rect">
                  <a:fillToRect l="50000" t="50000" r="50000" b="50000"/>
                </a:path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 kern="120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 kern="12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kern="1200" dirty="0" smtClean="0"/>
                  <a:t> =</a:t>
                </a:r>
                <a:endParaRPr lang="en-US" sz="4800" kern="1200" dirty="0"/>
              </a:p>
            </p:txBody>
          </p:sp>
        </mc:Choice>
        <mc:Fallback xmlns="">
          <p:sp>
            <p:nvSpPr>
              <p:cNvPr id="8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628" y="2244875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 t="-8333" r="-12162" b="-17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7313072" y="2384798"/>
            <a:ext cx="992018" cy="715833"/>
          </a:xfrm>
          <a:custGeom>
            <a:avLst/>
            <a:gdLst>
              <a:gd name="connsiteX0" fmla="*/ 0 w 992018"/>
              <a:gd name="connsiteY0" fmla="*/ 0 h 647511"/>
              <a:gd name="connsiteX1" fmla="*/ 992018 w 992018"/>
              <a:gd name="connsiteY1" fmla="*/ 0 h 647511"/>
              <a:gd name="connsiteX2" fmla="*/ 992018 w 992018"/>
              <a:gd name="connsiteY2" fmla="*/ 647511 h 647511"/>
              <a:gd name="connsiteX3" fmla="*/ 0 w 992018"/>
              <a:gd name="connsiteY3" fmla="*/ 647511 h 647511"/>
              <a:gd name="connsiteX4" fmla="*/ 0 w 992018"/>
              <a:gd name="connsiteY4" fmla="*/ 0 h 6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018" h="647511">
                <a:moveTo>
                  <a:pt x="0" y="0"/>
                </a:moveTo>
                <a:lnTo>
                  <a:pt x="992018" y="0"/>
                </a:lnTo>
                <a:lnTo>
                  <a:pt x="992018" y="647511"/>
                </a:lnTo>
                <a:lnTo>
                  <a:pt x="0" y="6475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+1</a:t>
            </a:r>
            <a:endParaRPr lang="en-US" sz="44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 9"/>
              <p:cNvSpPr/>
              <p:nvPr/>
            </p:nvSpPr>
            <p:spPr>
              <a:xfrm>
                <a:off x="5973628" y="3406501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74000">
                    <a:schemeClr val="tx1"/>
                  </a:gs>
                  <a:gs pos="86000">
                    <a:srgbClr val="00B050"/>
                  </a:gs>
                  <a:gs pos="93000">
                    <a:schemeClr val="accent6">
                      <a:lumMod val="50000"/>
                    </a:schemeClr>
                  </a:gs>
                </a:gsLst>
                <a:path path="rect">
                  <a:fillToRect l="50000" t="50000" r="50000" b="50000"/>
                </a:path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 kern="120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 kern="12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kern="1200" dirty="0" smtClean="0"/>
                  <a:t> = </a:t>
                </a:r>
                <a:endParaRPr lang="en-US" sz="4800" kern="1200" dirty="0"/>
              </a:p>
            </p:txBody>
          </p:sp>
        </mc:Choice>
        <mc:Fallback xmlns="">
          <p:sp>
            <p:nvSpPr>
              <p:cNvPr id="10" name="Freeform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628" y="3406501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 t="-7692" r="-22072" b="-1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7313072" y="3546424"/>
            <a:ext cx="992018" cy="715833"/>
          </a:xfrm>
          <a:custGeom>
            <a:avLst/>
            <a:gdLst>
              <a:gd name="connsiteX0" fmla="*/ 0 w 992018"/>
              <a:gd name="connsiteY0" fmla="*/ 0 h 647511"/>
              <a:gd name="connsiteX1" fmla="*/ 992018 w 992018"/>
              <a:gd name="connsiteY1" fmla="*/ 0 h 647511"/>
              <a:gd name="connsiteX2" fmla="*/ 992018 w 992018"/>
              <a:gd name="connsiteY2" fmla="*/ 647511 h 647511"/>
              <a:gd name="connsiteX3" fmla="*/ 0 w 992018"/>
              <a:gd name="connsiteY3" fmla="*/ 647511 h 647511"/>
              <a:gd name="connsiteX4" fmla="*/ 0 w 992018"/>
              <a:gd name="connsiteY4" fmla="*/ 0 h 6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018" h="647511">
                <a:moveTo>
                  <a:pt x="0" y="0"/>
                </a:moveTo>
                <a:lnTo>
                  <a:pt x="992018" y="0"/>
                </a:lnTo>
                <a:lnTo>
                  <a:pt x="992018" y="647511"/>
                </a:lnTo>
                <a:lnTo>
                  <a:pt x="0" y="6475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tx1"/>
              </a:gs>
              <a:gs pos="90000">
                <a:srgbClr val="00B050"/>
              </a:gs>
              <a:gs pos="100000">
                <a:schemeClr val="accent6">
                  <a:lumMod val="5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+1</a:t>
            </a:r>
            <a:endParaRPr lang="en-US" sz="44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reeform 11"/>
              <p:cNvSpPr/>
              <p:nvPr/>
            </p:nvSpPr>
            <p:spPr>
              <a:xfrm>
                <a:off x="5973628" y="4568129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74000">
                    <a:schemeClr val="tx1"/>
                  </a:gs>
                  <a:gs pos="86000">
                    <a:srgbClr val="00B050"/>
                  </a:gs>
                  <a:gs pos="93000">
                    <a:srgbClr val="C00000"/>
                  </a:gs>
                </a:gsLst>
                <a:path path="rect">
                  <a:fillToRect l="50000" t="50000" r="50000" b="50000"/>
                </a:path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 kern="120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 kern="12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kern="1200" dirty="0" smtClean="0"/>
                  <a:t> =</a:t>
                </a:r>
                <a:endParaRPr lang="en-US" sz="4800" kern="1200" dirty="0"/>
              </a:p>
            </p:txBody>
          </p:sp>
        </mc:Choice>
        <mc:Fallback xmlns="">
          <p:sp>
            <p:nvSpPr>
              <p:cNvPr id="12" name="Freeform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628" y="4568129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 t="-8333" r="-12162" b="-17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7313072" y="4708052"/>
            <a:ext cx="992018" cy="715833"/>
          </a:xfrm>
          <a:custGeom>
            <a:avLst/>
            <a:gdLst>
              <a:gd name="connsiteX0" fmla="*/ 0 w 992018"/>
              <a:gd name="connsiteY0" fmla="*/ 0 h 647511"/>
              <a:gd name="connsiteX1" fmla="*/ 992018 w 992018"/>
              <a:gd name="connsiteY1" fmla="*/ 0 h 647511"/>
              <a:gd name="connsiteX2" fmla="*/ 992018 w 992018"/>
              <a:gd name="connsiteY2" fmla="*/ 647511 h 647511"/>
              <a:gd name="connsiteX3" fmla="*/ 0 w 992018"/>
              <a:gd name="connsiteY3" fmla="*/ 647511 h 647511"/>
              <a:gd name="connsiteX4" fmla="*/ 0 w 992018"/>
              <a:gd name="connsiteY4" fmla="*/ 0 h 6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018" h="647511">
                <a:moveTo>
                  <a:pt x="0" y="0"/>
                </a:moveTo>
                <a:lnTo>
                  <a:pt x="992018" y="0"/>
                </a:lnTo>
                <a:lnTo>
                  <a:pt x="992018" y="647511"/>
                </a:lnTo>
                <a:lnTo>
                  <a:pt x="0" y="6475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-1</a:t>
            </a:r>
            <a:endParaRPr lang="en-US" sz="44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reeform 13"/>
              <p:cNvSpPr/>
              <p:nvPr/>
            </p:nvSpPr>
            <p:spPr>
              <a:xfrm>
                <a:off x="5973628" y="5729755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74000">
                    <a:schemeClr val="tx1"/>
                  </a:gs>
                  <a:gs pos="86000">
                    <a:srgbClr val="00B0F0"/>
                  </a:gs>
                  <a:gs pos="93000">
                    <a:srgbClr val="00B0F0"/>
                  </a:gs>
                </a:gsLst>
                <a:path path="rect">
                  <a:fillToRect l="50000" t="50000" r="50000" b="50000"/>
                </a:path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 kern="120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 kern="12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kern="1200" dirty="0" smtClean="0"/>
                  <a:t> =</a:t>
                </a:r>
                <a:endParaRPr lang="en-US" sz="4800" kern="1200" dirty="0"/>
              </a:p>
            </p:txBody>
          </p:sp>
        </mc:Choice>
        <mc:Fallback xmlns="">
          <p:sp>
            <p:nvSpPr>
              <p:cNvPr id="14" name="Freeform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628" y="5729755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 t="-7692" r="-12162" b="-1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7313072" y="5869678"/>
            <a:ext cx="992018" cy="715833"/>
          </a:xfrm>
          <a:custGeom>
            <a:avLst/>
            <a:gdLst>
              <a:gd name="connsiteX0" fmla="*/ 0 w 992018"/>
              <a:gd name="connsiteY0" fmla="*/ 0 h 647511"/>
              <a:gd name="connsiteX1" fmla="*/ 992018 w 992018"/>
              <a:gd name="connsiteY1" fmla="*/ 0 h 647511"/>
              <a:gd name="connsiteX2" fmla="*/ 992018 w 992018"/>
              <a:gd name="connsiteY2" fmla="*/ 647511 h 647511"/>
              <a:gd name="connsiteX3" fmla="*/ 0 w 992018"/>
              <a:gd name="connsiteY3" fmla="*/ 647511 h 647511"/>
              <a:gd name="connsiteX4" fmla="*/ 0 w 992018"/>
              <a:gd name="connsiteY4" fmla="*/ 0 h 6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018" h="647511">
                <a:moveTo>
                  <a:pt x="0" y="0"/>
                </a:moveTo>
                <a:lnTo>
                  <a:pt x="992018" y="0"/>
                </a:lnTo>
                <a:lnTo>
                  <a:pt x="992018" y="647511"/>
                </a:lnTo>
                <a:lnTo>
                  <a:pt x="0" y="6475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tx1"/>
              </a:gs>
              <a:gs pos="90000">
                <a:srgbClr val="00B0F0"/>
              </a:gs>
              <a:gs pos="100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-1</a:t>
            </a:r>
            <a:endParaRPr lang="en-US" sz="4400" kern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79839" y="2244875"/>
            <a:ext cx="3376341" cy="4480560"/>
            <a:chOff x="2546788" y="2244875"/>
            <a:chExt cx="3376341" cy="4480560"/>
          </a:xfrm>
        </p:grpSpPr>
        <p:sp>
          <p:nvSpPr>
            <p:cNvPr id="16" name="Left Brace 15"/>
            <p:cNvSpPr/>
            <p:nvPr/>
          </p:nvSpPr>
          <p:spPr>
            <a:xfrm>
              <a:off x="5404514" y="2244875"/>
              <a:ext cx="518615" cy="4480560"/>
            </a:xfrm>
            <a:prstGeom prst="leftBrace">
              <a:avLst>
                <a:gd name="adj1" fmla="val 82017"/>
                <a:gd name="adj2" fmla="val 70105"/>
              </a:avLst>
            </a:prstGeom>
            <a:solidFill>
              <a:schemeClr val="tx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46788" y="5088448"/>
              <a:ext cx="2639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রাখতে</a:t>
              </a: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777087" y="191992"/>
            <a:ext cx="5452490" cy="811734"/>
          </a:xfrm>
          <a:prstGeom prst="roundRect">
            <a:avLst>
              <a:gd name="adj" fmla="val 50000"/>
            </a:avLst>
          </a:prstGeom>
          <a:noFill/>
          <a:ln w="889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bn-BD" sz="48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চিহ্নযুক্ত</a:t>
            </a:r>
            <a:r>
              <a:rPr lang="bn-BD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রাশির </a:t>
            </a:r>
            <a:r>
              <a:rPr lang="bn-BD" sz="4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bn-BD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49138" y="275421"/>
            <a:ext cx="4759286" cy="122287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  <a:alpha val="60000"/>
            </a:schemeClr>
          </a:solidFill>
          <a:ln w="88900" cmpd="thickThin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>
              <a:rot lat="0" lon="0" rev="4200000"/>
            </a:lightRig>
          </a:scene3d>
          <a:sp3d extrusionH="76200">
            <a:bevelT w="482600" h="69850" prst="relaxedInset"/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        </a:t>
            </a:r>
            <a:endParaRPr lang="en-US" sz="48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057" y="2335576"/>
            <a:ext cx="609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mnpq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mp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 কর । </a:t>
            </a:r>
            <a:endParaRPr lang="en-US" sz="3600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4057" y="2970866"/>
            <a:ext cx="609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  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4bcy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cy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 কর । </a:t>
            </a:r>
            <a:endParaRPr lang="en-US" sz="3600" dirty="0">
              <a:ln w="0"/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057" y="3628750"/>
            <a:ext cx="609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  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NikoshBAN" panose="02000000000000000000" pitchFamily="2" charset="0"/>
              </a:rPr>
              <a:t>5a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bp 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ap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 কর । </a:t>
            </a:r>
            <a:endParaRPr lang="en-US" sz="3600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Freeform 4"/>
              <p:cNvSpPr/>
              <p:nvPr/>
            </p:nvSpPr>
            <p:spPr>
              <a:xfrm>
                <a:off x="2680501" y="1087559"/>
                <a:ext cx="2318888" cy="1109901"/>
              </a:xfrm>
              <a:custGeom>
                <a:avLst/>
                <a:gdLst>
                  <a:gd name="connsiteX0" fmla="*/ 0 w 1562791"/>
                  <a:gd name="connsiteY0" fmla="*/ 0 h 802149"/>
                  <a:gd name="connsiteX1" fmla="*/ 1161717 w 1562791"/>
                  <a:gd name="connsiteY1" fmla="*/ 0 h 802149"/>
                  <a:gd name="connsiteX2" fmla="*/ 1562791 w 1562791"/>
                  <a:gd name="connsiteY2" fmla="*/ 401075 h 802149"/>
                  <a:gd name="connsiteX3" fmla="*/ 1161717 w 1562791"/>
                  <a:gd name="connsiteY3" fmla="*/ 802149 h 802149"/>
                  <a:gd name="connsiteX4" fmla="*/ 0 w 1562791"/>
                  <a:gd name="connsiteY4" fmla="*/ 802149 h 802149"/>
                  <a:gd name="connsiteX5" fmla="*/ 401075 w 1562791"/>
                  <a:gd name="connsiteY5" fmla="*/ 401075 h 802149"/>
                  <a:gd name="connsiteX6" fmla="*/ 0 w 1562791"/>
                  <a:gd name="connsiteY6" fmla="*/ 0 h 80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2791" h="802149">
                    <a:moveTo>
                      <a:pt x="0" y="0"/>
                    </a:moveTo>
                    <a:lnTo>
                      <a:pt x="1161717" y="0"/>
                    </a:lnTo>
                    <a:lnTo>
                      <a:pt x="1562791" y="401075"/>
                    </a:lnTo>
                    <a:lnTo>
                      <a:pt x="1161717" y="802149"/>
                    </a:lnTo>
                    <a:lnTo>
                      <a:pt x="0" y="802149"/>
                    </a:lnTo>
                    <a:lnTo>
                      <a:pt x="401075" y="40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C03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9091" tIns="42672" rIns="443746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12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Freeform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501" y="1087559"/>
                <a:ext cx="2318888" cy="1109901"/>
              </a:xfrm>
              <a:custGeom>
                <a:avLst/>
                <a:gdLst>
                  <a:gd name="connsiteX0" fmla="*/ 0 w 1562791"/>
                  <a:gd name="connsiteY0" fmla="*/ 0 h 802149"/>
                  <a:gd name="connsiteX1" fmla="*/ 1161717 w 1562791"/>
                  <a:gd name="connsiteY1" fmla="*/ 0 h 802149"/>
                  <a:gd name="connsiteX2" fmla="*/ 1562791 w 1562791"/>
                  <a:gd name="connsiteY2" fmla="*/ 401075 h 802149"/>
                  <a:gd name="connsiteX3" fmla="*/ 1161717 w 1562791"/>
                  <a:gd name="connsiteY3" fmla="*/ 802149 h 802149"/>
                  <a:gd name="connsiteX4" fmla="*/ 0 w 1562791"/>
                  <a:gd name="connsiteY4" fmla="*/ 802149 h 802149"/>
                  <a:gd name="connsiteX5" fmla="*/ 401075 w 1562791"/>
                  <a:gd name="connsiteY5" fmla="*/ 401075 h 802149"/>
                  <a:gd name="connsiteX6" fmla="*/ 0 w 1562791"/>
                  <a:gd name="connsiteY6" fmla="*/ 0 h 80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2791" h="802149">
                    <a:moveTo>
                      <a:pt x="0" y="0"/>
                    </a:moveTo>
                    <a:lnTo>
                      <a:pt x="1161717" y="0"/>
                    </a:lnTo>
                    <a:lnTo>
                      <a:pt x="1562791" y="401075"/>
                    </a:lnTo>
                    <a:lnTo>
                      <a:pt x="1161717" y="802149"/>
                    </a:lnTo>
                    <a:lnTo>
                      <a:pt x="0" y="802149"/>
                    </a:lnTo>
                    <a:lnTo>
                      <a:pt x="401075" y="40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reeform 5"/>
              <p:cNvSpPr/>
              <p:nvPr/>
            </p:nvSpPr>
            <p:spPr>
              <a:xfrm>
                <a:off x="4952186" y="1127572"/>
                <a:ext cx="3850291" cy="1113573"/>
              </a:xfrm>
              <a:custGeom>
                <a:avLst/>
                <a:gdLst>
                  <a:gd name="connsiteX0" fmla="*/ 0 w 2453923"/>
                  <a:gd name="connsiteY0" fmla="*/ 0 h 904916"/>
                  <a:gd name="connsiteX1" fmla="*/ 2001465 w 2453923"/>
                  <a:gd name="connsiteY1" fmla="*/ 0 h 904916"/>
                  <a:gd name="connsiteX2" fmla="*/ 2453923 w 2453923"/>
                  <a:gd name="connsiteY2" fmla="*/ 452458 h 904916"/>
                  <a:gd name="connsiteX3" fmla="*/ 2001465 w 2453923"/>
                  <a:gd name="connsiteY3" fmla="*/ 904916 h 904916"/>
                  <a:gd name="connsiteX4" fmla="*/ 0 w 2453923"/>
                  <a:gd name="connsiteY4" fmla="*/ 904916 h 904916"/>
                  <a:gd name="connsiteX5" fmla="*/ 452458 w 2453923"/>
                  <a:gd name="connsiteY5" fmla="*/ 452458 h 904916"/>
                  <a:gd name="connsiteX6" fmla="*/ 0 w 2453923"/>
                  <a:gd name="connsiteY6" fmla="*/ 0 h 90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3923" h="904916">
                    <a:moveTo>
                      <a:pt x="0" y="0"/>
                    </a:moveTo>
                    <a:lnTo>
                      <a:pt x="2001465" y="0"/>
                    </a:lnTo>
                    <a:lnTo>
                      <a:pt x="2453923" y="452458"/>
                    </a:lnTo>
                    <a:lnTo>
                      <a:pt x="2001465" y="904916"/>
                    </a:lnTo>
                    <a:lnTo>
                      <a:pt x="0" y="904916"/>
                    </a:lnTo>
                    <a:lnTo>
                      <a:pt x="452458" y="4524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C030"/>
              </a:solidFill>
              <a:ln>
                <a:solidFill>
                  <a:srgbClr val="60C030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80474" tIns="42672" rIns="495130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Freeform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186" y="1127572"/>
                <a:ext cx="3850291" cy="1113573"/>
              </a:xfrm>
              <a:custGeom>
                <a:avLst/>
                <a:gdLst>
                  <a:gd name="connsiteX0" fmla="*/ 0 w 2453923"/>
                  <a:gd name="connsiteY0" fmla="*/ 0 h 904916"/>
                  <a:gd name="connsiteX1" fmla="*/ 2001465 w 2453923"/>
                  <a:gd name="connsiteY1" fmla="*/ 0 h 904916"/>
                  <a:gd name="connsiteX2" fmla="*/ 2453923 w 2453923"/>
                  <a:gd name="connsiteY2" fmla="*/ 452458 h 904916"/>
                  <a:gd name="connsiteX3" fmla="*/ 2001465 w 2453923"/>
                  <a:gd name="connsiteY3" fmla="*/ 904916 h 904916"/>
                  <a:gd name="connsiteX4" fmla="*/ 0 w 2453923"/>
                  <a:gd name="connsiteY4" fmla="*/ 904916 h 904916"/>
                  <a:gd name="connsiteX5" fmla="*/ 452458 w 2453923"/>
                  <a:gd name="connsiteY5" fmla="*/ 452458 h 904916"/>
                  <a:gd name="connsiteX6" fmla="*/ 0 w 2453923"/>
                  <a:gd name="connsiteY6" fmla="*/ 0 h 90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3923" h="904916">
                    <a:moveTo>
                      <a:pt x="0" y="0"/>
                    </a:moveTo>
                    <a:lnTo>
                      <a:pt x="2001465" y="0"/>
                    </a:lnTo>
                    <a:lnTo>
                      <a:pt x="2453923" y="452458"/>
                    </a:lnTo>
                    <a:lnTo>
                      <a:pt x="2001465" y="904916"/>
                    </a:lnTo>
                    <a:lnTo>
                      <a:pt x="0" y="904916"/>
                    </a:lnTo>
                    <a:lnTo>
                      <a:pt x="452458" y="4524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60C03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 6"/>
              <p:cNvSpPr/>
              <p:nvPr/>
            </p:nvSpPr>
            <p:spPr>
              <a:xfrm>
                <a:off x="2387802" y="2385056"/>
                <a:ext cx="3039876" cy="1047907"/>
              </a:xfrm>
              <a:custGeom>
                <a:avLst/>
                <a:gdLst>
                  <a:gd name="connsiteX0" fmla="*/ 0 w 1810848"/>
                  <a:gd name="connsiteY0" fmla="*/ 0 h 673705"/>
                  <a:gd name="connsiteX1" fmla="*/ 1473996 w 1810848"/>
                  <a:gd name="connsiteY1" fmla="*/ 0 h 673705"/>
                  <a:gd name="connsiteX2" fmla="*/ 1810848 w 1810848"/>
                  <a:gd name="connsiteY2" fmla="*/ 336853 h 673705"/>
                  <a:gd name="connsiteX3" fmla="*/ 1473996 w 1810848"/>
                  <a:gd name="connsiteY3" fmla="*/ 673705 h 673705"/>
                  <a:gd name="connsiteX4" fmla="*/ 0 w 1810848"/>
                  <a:gd name="connsiteY4" fmla="*/ 673705 h 673705"/>
                  <a:gd name="connsiteX5" fmla="*/ 336853 w 1810848"/>
                  <a:gd name="connsiteY5" fmla="*/ 336853 h 673705"/>
                  <a:gd name="connsiteX6" fmla="*/ 0 w 1810848"/>
                  <a:gd name="connsiteY6" fmla="*/ 0 h 67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0848" h="673705">
                    <a:moveTo>
                      <a:pt x="0" y="0"/>
                    </a:moveTo>
                    <a:lnTo>
                      <a:pt x="1473996" y="0"/>
                    </a:lnTo>
                    <a:lnTo>
                      <a:pt x="1810848" y="336853"/>
                    </a:lnTo>
                    <a:lnTo>
                      <a:pt x="1473996" y="673705"/>
                    </a:lnTo>
                    <a:lnTo>
                      <a:pt x="0" y="673705"/>
                    </a:lnTo>
                    <a:lnTo>
                      <a:pt x="336853" y="3368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C03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4869" tIns="42672" rIns="379524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a</a:t>
                </a:r>
                <a14:m>
                  <m:oMath xmlns:m="http://schemas.openxmlformats.org/officeDocument/2006/math">
                    <m:r>
                      <a:rPr lang="en-US" sz="36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</m:oMath>
                </a14:m>
                <a:r>
                  <a:rPr lang="en-US" sz="36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Freeform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02" y="2385056"/>
                <a:ext cx="3039876" cy="1047907"/>
              </a:xfrm>
              <a:custGeom>
                <a:avLst/>
                <a:gdLst>
                  <a:gd name="connsiteX0" fmla="*/ 0 w 1810848"/>
                  <a:gd name="connsiteY0" fmla="*/ 0 h 673705"/>
                  <a:gd name="connsiteX1" fmla="*/ 1473996 w 1810848"/>
                  <a:gd name="connsiteY1" fmla="*/ 0 h 673705"/>
                  <a:gd name="connsiteX2" fmla="*/ 1810848 w 1810848"/>
                  <a:gd name="connsiteY2" fmla="*/ 336853 h 673705"/>
                  <a:gd name="connsiteX3" fmla="*/ 1473996 w 1810848"/>
                  <a:gd name="connsiteY3" fmla="*/ 673705 h 673705"/>
                  <a:gd name="connsiteX4" fmla="*/ 0 w 1810848"/>
                  <a:gd name="connsiteY4" fmla="*/ 673705 h 673705"/>
                  <a:gd name="connsiteX5" fmla="*/ 336853 w 1810848"/>
                  <a:gd name="connsiteY5" fmla="*/ 336853 h 673705"/>
                  <a:gd name="connsiteX6" fmla="*/ 0 w 1810848"/>
                  <a:gd name="connsiteY6" fmla="*/ 0 h 67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0848" h="673705">
                    <a:moveTo>
                      <a:pt x="0" y="0"/>
                    </a:moveTo>
                    <a:lnTo>
                      <a:pt x="1473996" y="0"/>
                    </a:lnTo>
                    <a:lnTo>
                      <a:pt x="1810848" y="336853"/>
                    </a:lnTo>
                    <a:lnTo>
                      <a:pt x="1473996" y="673705"/>
                    </a:lnTo>
                    <a:lnTo>
                      <a:pt x="0" y="673705"/>
                    </a:lnTo>
                    <a:lnTo>
                      <a:pt x="336853" y="336853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7"/>
              <p:cNvSpPr/>
              <p:nvPr/>
            </p:nvSpPr>
            <p:spPr>
              <a:xfrm>
                <a:off x="5265065" y="2426409"/>
                <a:ext cx="2137272" cy="1070943"/>
              </a:xfrm>
              <a:custGeom>
                <a:avLst/>
                <a:gdLst>
                  <a:gd name="connsiteX0" fmla="*/ 0 w 1242239"/>
                  <a:gd name="connsiteY0" fmla="*/ 0 h 704665"/>
                  <a:gd name="connsiteX1" fmla="*/ 889907 w 1242239"/>
                  <a:gd name="connsiteY1" fmla="*/ 0 h 704665"/>
                  <a:gd name="connsiteX2" fmla="*/ 1242239 w 1242239"/>
                  <a:gd name="connsiteY2" fmla="*/ 352333 h 704665"/>
                  <a:gd name="connsiteX3" fmla="*/ 889907 w 1242239"/>
                  <a:gd name="connsiteY3" fmla="*/ 704665 h 704665"/>
                  <a:gd name="connsiteX4" fmla="*/ 0 w 1242239"/>
                  <a:gd name="connsiteY4" fmla="*/ 704665 h 704665"/>
                  <a:gd name="connsiteX5" fmla="*/ 352333 w 1242239"/>
                  <a:gd name="connsiteY5" fmla="*/ 352333 h 704665"/>
                  <a:gd name="connsiteX6" fmla="*/ 0 w 1242239"/>
                  <a:gd name="connsiteY6" fmla="*/ 0 h 7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2239" h="704665">
                    <a:moveTo>
                      <a:pt x="0" y="0"/>
                    </a:moveTo>
                    <a:lnTo>
                      <a:pt x="889907" y="0"/>
                    </a:lnTo>
                    <a:lnTo>
                      <a:pt x="1242239" y="352333"/>
                    </a:lnTo>
                    <a:lnTo>
                      <a:pt x="889907" y="704665"/>
                    </a:lnTo>
                    <a:lnTo>
                      <a:pt x="0" y="704665"/>
                    </a:lnTo>
                    <a:lnTo>
                      <a:pt x="352333" y="352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0349" tIns="42672" rIns="395004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065" y="2426409"/>
                <a:ext cx="2137272" cy="1070943"/>
              </a:xfrm>
              <a:custGeom>
                <a:avLst/>
                <a:gdLst>
                  <a:gd name="connsiteX0" fmla="*/ 0 w 1242239"/>
                  <a:gd name="connsiteY0" fmla="*/ 0 h 704665"/>
                  <a:gd name="connsiteX1" fmla="*/ 889907 w 1242239"/>
                  <a:gd name="connsiteY1" fmla="*/ 0 h 704665"/>
                  <a:gd name="connsiteX2" fmla="*/ 1242239 w 1242239"/>
                  <a:gd name="connsiteY2" fmla="*/ 352333 h 704665"/>
                  <a:gd name="connsiteX3" fmla="*/ 889907 w 1242239"/>
                  <a:gd name="connsiteY3" fmla="*/ 704665 h 704665"/>
                  <a:gd name="connsiteX4" fmla="*/ 0 w 1242239"/>
                  <a:gd name="connsiteY4" fmla="*/ 704665 h 704665"/>
                  <a:gd name="connsiteX5" fmla="*/ 352333 w 1242239"/>
                  <a:gd name="connsiteY5" fmla="*/ 352333 h 704665"/>
                  <a:gd name="connsiteX6" fmla="*/ 0 w 1242239"/>
                  <a:gd name="connsiteY6" fmla="*/ 0 h 7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2239" h="704665">
                    <a:moveTo>
                      <a:pt x="0" y="0"/>
                    </a:moveTo>
                    <a:lnTo>
                      <a:pt x="889907" y="0"/>
                    </a:lnTo>
                    <a:lnTo>
                      <a:pt x="1242239" y="352333"/>
                    </a:lnTo>
                    <a:lnTo>
                      <a:pt x="889907" y="704665"/>
                    </a:lnTo>
                    <a:lnTo>
                      <a:pt x="0" y="704665"/>
                    </a:lnTo>
                    <a:lnTo>
                      <a:pt x="352333" y="352333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 rot="19850148">
            <a:off x="1824083" y="2090725"/>
            <a:ext cx="268138" cy="1950238"/>
          </a:xfrm>
          <a:prstGeom prst="downArrow">
            <a:avLst>
              <a:gd name="adj1" fmla="val 33565"/>
              <a:gd name="adj2" fmla="val 185586"/>
            </a:avLst>
          </a:prstGeom>
          <a:solidFill>
            <a:srgbClr val="60C0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 rot="14534668">
            <a:off x="4818116" y="2463175"/>
            <a:ext cx="268138" cy="2792814"/>
          </a:xfrm>
          <a:prstGeom prst="downArrow">
            <a:avLst>
              <a:gd name="adj1" fmla="val 33565"/>
              <a:gd name="adj2" fmla="val 185586"/>
            </a:avLst>
          </a:prstGeom>
          <a:solidFill>
            <a:srgbClr val="60C0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18641" y="2218110"/>
            <a:ext cx="313946" cy="3114054"/>
          </a:xfrm>
          <a:prstGeom prst="downArrow">
            <a:avLst>
              <a:gd name="adj1" fmla="val 33565"/>
              <a:gd name="adj2" fmla="val 185586"/>
            </a:avLst>
          </a:prstGeom>
          <a:solidFill>
            <a:srgbClr val="60C0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eform 2"/>
              <p:cNvSpPr/>
              <p:nvPr/>
            </p:nvSpPr>
            <p:spPr>
              <a:xfrm>
                <a:off x="165252" y="1106923"/>
                <a:ext cx="2824196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C03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382" tIns="42672" rIns="426038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6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Symbol" panose="05050102010706020507" pitchFamily="18" charset="2"/>
                  </a:rPr>
                  <a:t>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p>
                        <m: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p>
                    </m:sSup>
                  </m:oMath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Free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2" y="1106923"/>
                <a:ext cx="2824196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reeform 14"/>
              <p:cNvSpPr/>
              <p:nvPr/>
            </p:nvSpPr>
            <p:spPr>
              <a:xfrm>
                <a:off x="165252" y="5351546"/>
                <a:ext cx="2824196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382" tIns="42672" rIns="426038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6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Symbol" panose="05050102010706020507" pitchFamily="18" charset="2"/>
                  </a:rPr>
                  <a:t>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p>
                        <m: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Freeform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2" y="5351546"/>
                <a:ext cx="2824196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8"/>
              <p:cNvSpPr/>
              <p:nvPr/>
            </p:nvSpPr>
            <p:spPr>
              <a:xfrm>
                <a:off x="1337303" y="3891978"/>
                <a:ext cx="2514255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C03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382" tIns="42672" rIns="426038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303" y="3891978"/>
                <a:ext cx="2514255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reeform 15"/>
              <p:cNvSpPr/>
              <p:nvPr/>
            </p:nvSpPr>
            <p:spPr>
              <a:xfrm>
                <a:off x="2750810" y="5351545"/>
                <a:ext cx="2514255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382" tIns="42672" rIns="426038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Freeform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810" y="5351545"/>
                <a:ext cx="2514255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27678" y="5419759"/>
            <a:ext cx="3374799" cy="954107"/>
          </a:xfrm>
          <a:prstGeom prst="rect">
            <a:avLst/>
          </a:prstGeom>
          <a:noFill/>
          <a:ln w="25400" cap="rnd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সংখ্যা এবং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m&gt;n ,a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0 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77087" y="191992"/>
            <a:ext cx="5452490" cy="811734"/>
          </a:xfrm>
          <a:prstGeom prst="roundRect">
            <a:avLst>
              <a:gd name="adj" fmla="val 50000"/>
            </a:avLst>
          </a:prstGeom>
          <a:noFill/>
          <a:ln w="889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bn-BD" sz="4800" dirty="0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সূচক বিধি  </a:t>
            </a:r>
            <a:endParaRPr lang="en-US" sz="480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3" grpId="0" animBg="1"/>
      <p:bldP spid="15" grpId="0" animBg="1"/>
      <p:bldP spid="9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308</Words>
  <Application>Microsoft Office PowerPoint</Application>
  <PresentationFormat>On-screen Show (4:3)</PresentationFormat>
  <Paragraphs>88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NikoshLightBAN</vt:lpstr>
      <vt:lpstr>Symbol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User</cp:lastModifiedBy>
  <cp:revision>169</cp:revision>
  <dcterms:created xsi:type="dcterms:W3CDTF">2014-10-20T02:14:46Z</dcterms:created>
  <dcterms:modified xsi:type="dcterms:W3CDTF">2020-03-15T19:50:01Z</dcterms:modified>
</cp:coreProperties>
</file>