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0" r:id="rId4"/>
    <p:sldId id="257" r:id="rId5"/>
    <p:sldId id="258" r:id="rId6"/>
    <p:sldId id="259" r:id="rId7"/>
    <p:sldId id="264" r:id="rId8"/>
    <p:sldId id="261" r:id="rId9"/>
    <p:sldId id="262" r:id="rId10"/>
    <p:sldId id="269" r:id="rId11"/>
    <p:sldId id="263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08CC33-D563-45A7-803D-8D07DED6996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9C90AB-3145-4264-87B3-9325CF8138AF}">
      <dgm:prSet phldrT="[Text]"/>
      <dgm:spPr/>
      <dgm:t>
        <a:bodyPr/>
        <a:lstStyle/>
        <a:p>
          <a:r>
            <a:rPr lang="en-US" dirty="0" smtClean="0"/>
            <a:t>End</a:t>
          </a:r>
        </a:p>
        <a:p>
          <a:r>
            <a:rPr lang="en-US" dirty="0" smtClean="0"/>
            <a:t>prophet</a:t>
          </a:r>
          <a:endParaRPr lang="en-US" dirty="0"/>
        </a:p>
      </dgm:t>
    </dgm:pt>
    <dgm:pt modelId="{1C76F455-1D56-4B13-AFF0-6D796A817731}" type="parTrans" cxnId="{FA51E4E0-C67A-4D3B-83BF-C4010E7363B7}">
      <dgm:prSet/>
      <dgm:spPr/>
      <dgm:t>
        <a:bodyPr/>
        <a:lstStyle/>
        <a:p>
          <a:endParaRPr lang="en-US"/>
        </a:p>
      </dgm:t>
    </dgm:pt>
    <dgm:pt modelId="{53B9EA93-D2B8-46D2-B1F6-8C9B18D79B8B}" type="sibTrans" cxnId="{FA51E4E0-C67A-4D3B-83BF-C4010E7363B7}">
      <dgm:prSet/>
      <dgm:spPr/>
      <dgm:t>
        <a:bodyPr/>
        <a:lstStyle/>
        <a:p>
          <a:r>
            <a:rPr lang="en-US" dirty="0" smtClean="0"/>
            <a:t>570</a:t>
          </a:r>
          <a:endParaRPr lang="en-US" dirty="0"/>
        </a:p>
      </dgm:t>
    </dgm:pt>
    <dgm:pt modelId="{DBCDF97B-6246-4BD6-8282-FA8337D04A39}">
      <dgm:prSet phldrT="[Text]" phldr="1"/>
      <dgm:spPr/>
      <dgm:t>
        <a:bodyPr/>
        <a:lstStyle/>
        <a:p>
          <a:endParaRPr lang="en-US"/>
        </a:p>
      </dgm:t>
    </dgm:pt>
    <dgm:pt modelId="{2BE101F0-56E6-4742-AE3C-2E843F524006}" type="parTrans" cxnId="{4A544F57-7BAC-4C9E-A29E-F74FDB3D5EAD}">
      <dgm:prSet/>
      <dgm:spPr/>
      <dgm:t>
        <a:bodyPr/>
        <a:lstStyle/>
        <a:p>
          <a:endParaRPr lang="en-US"/>
        </a:p>
      </dgm:t>
    </dgm:pt>
    <dgm:pt modelId="{00671DA5-8FDD-4D06-97FA-EB1BB6A9D881}" type="sibTrans" cxnId="{4A544F57-7BAC-4C9E-A29E-F74FDB3D5EAD}">
      <dgm:prSet/>
      <dgm:spPr/>
      <dgm:t>
        <a:bodyPr/>
        <a:lstStyle/>
        <a:p>
          <a:endParaRPr lang="en-US"/>
        </a:p>
      </dgm:t>
    </dgm:pt>
    <dgm:pt modelId="{7788DE65-9980-4519-BC16-3B4AB7962E41}">
      <dgm:prSet phldrT="[Text]"/>
      <dgm:spPr/>
      <dgm:t>
        <a:bodyPr/>
        <a:lstStyle/>
        <a:p>
          <a:r>
            <a:rPr lang="en-US" dirty="0" err="1" smtClean="0"/>
            <a:t>makka</a:t>
          </a:r>
          <a:endParaRPr lang="en-US" dirty="0"/>
        </a:p>
      </dgm:t>
    </dgm:pt>
    <dgm:pt modelId="{9F4309E5-FE40-4936-B87D-8A52B095E9E7}" type="parTrans" cxnId="{281E17FF-BCA0-41BB-AB89-4E6C9D224CBD}">
      <dgm:prSet/>
      <dgm:spPr/>
      <dgm:t>
        <a:bodyPr/>
        <a:lstStyle/>
        <a:p>
          <a:endParaRPr lang="en-US"/>
        </a:p>
      </dgm:t>
    </dgm:pt>
    <dgm:pt modelId="{3688BF0C-C48D-49D5-B48E-0F296B6C7713}" type="sibTrans" cxnId="{281E17FF-BCA0-41BB-AB89-4E6C9D224CBD}">
      <dgm:prSet/>
      <dgm:spPr/>
      <dgm:t>
        <a:bodyPr/>
        <a:lstStyle/>
        <a:p>
          <a:r>
            <a:rPr lang="en-US" dirty="0" err="1" smtClean="0"/>
            <a:t>hizrot</a:t>
          </a:r>
          <a:endParaRPr lang="en-US" dirty="0"/>
        </a:p>
      </dgm:t>
    </dgm:pt>
    <dgm:pt modelId="{CC930301-21C7-4AEB-865B-14BFE53259E5}">
      <dgm:prSet phldrT="[Text]" phldr="1"/>
      <dgm:spPr/>
      <dgm:t>
        <a:bodyPr/>
        <a:lstStyle/>
        <a:p>
          <a:endParaRPr lang="en-US"/>
        </a:p>
      </dgm:t>
    </dgm:pt>
    <dgm:pt modelId="{45D18C7F-BF1B-4034-B5CA-B70165730E70}" type="parTrans" cxnId="{02DF6611-1400-4F3F-A7ED-F1158DA72678}">
      <dgm:prSet/>
      <dgm:spPr/>
      <dgm:t>
        <a:bodyPr/>
        <a:lstStyle/>
        <a:p>
          <a:endParaRPr lang="en-US"/>
        </a:p>
      </dgm:t>
    </dgm:pt>
    <dgm:pt modelId="{0DFCB8DB-BE0A-44B6-8214-897D67FF34F8}" type="sibTrans" cxnId="{02DF6611-1400-4F3F-A7ED-F1158DA72678}">
      <dgm:prSet/>
      <dgm:spPr/>
      <dgm:t>
        <a:bodyPr/>
        <a:lstStyle/>
        <a:p>
          <a:endParaRPr lang="en-US"/>
        </a:p>
      </dgm:t>
    </dgm:pt>
    <dgm:pt modelId="{FEB32698-6DB1-414E-BD5C-F88D399B28C7}">
      <dgm:prSet phldrT="[Text]" phldr="1"/>
      <dgm:spPr/>
      <dgm:t>
        <a:bodyPr/>
        <a:lstStyle/>
        <a:p>
          <a:endParaRPr lang="en-US"/>
        </a:p>
      </dgm:t>
    </dgm:pt>
    <dgm:pt modelId="{45941545-C94A-40A1-8123-4E99DD60B12B}" type="parTrans" cxnId="{74A02574-4DC6-4E42-BE65-0F0E80512C9F}">
      <dgm:prSet/>
      <dgm:spPr/>
      <dgm:t>
        <a:bodyPr/>
        <a:lstStyle/>
        <a:p>
          <a:endParaRPr lang="en-US"/>
        </a:p>
      </dgm:t>
    </dgm:pt>
    <dgm:pt modelId="{15FD31F7-8F2E-418D-9344-D1B2E8C7F83F}" type="sibTrans" cxnId="{74A02574-4DC6-4E42-BE65-0F0E80512C9F}">
      <dgm:prSet/>
      <dgm:spPr/>
      <dgm:t>
        <a:bodyPr/>
        <a:lstStyle/>
        <a:p>
          <a:endParaRPr lang="en-US"/>
        </a:p>
      </dgm:t>
    </dgm:pt>
    <dgm:pt modelId="{60E3BB3A-D020-4CFC-8AA5-E51DEF25C46B}">
      <dgm:prSet phldrT="[Text]" phldr="1"/>
      <dgm:spPr/>
      <dgm:t>
        <a:bodyPr/>
        <a:lstStyle/>
        <a:p>
          <a:endParaRPr lang="en-US"/>
        </a:p>
      </dgm:t>
    </dgm:pt>
    <dgm:pt modelId="{CAED7ED3-00CC-4F10-887D-0FAFE7400C22}" type="parTrans" cxnId="{DDA9435C-83FE-4DEC-9D11-C3A0D7ECA6B4}">
      <dgm:prSet/>
      <dgm:spPr/>
      <dgm:t>
        <a:bodyPr/>
        <a:lstStyle/>
        <a:p>
          <a:endParaRPr lang="en-US"/>
        </a:p>
      </dgm:t>
    </dgm:pt>
    <dgm:pt modelId="{C5F1880F-2203-42AC-9521-13D132E17AAC}" type="sibTrans" cxnId="{DDA9435C-83FE-4DEC-9D11-C3A0D7ECA6B4}">
      <dgm:prSet/>
      <dgm:spPr/>
      <dgm:t>
        <a:bodyPr/>
        <a:lstStyle/>
        <a:p>
          <a:endParaRPr lang="en-US"/>
        </a:p>
      </dgm:t>
    </dgm:pt>
    <dgm:pt modelId="{597FD314-0323-4994-A694-7677018F2495}" type="pres">
      <dgm:prSet presAssocID="{7008CC33-D563-45A7-803D-8D07DED6996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052457E-B699-4511-85E5-7B6920FD94F9}" type="pres">
      <dgm:prSet presAssocID="{CF9C90AB-3145-4264-87B3-9325CF8138AF}" presName="composite" presStyleCnt="0"/>
      <dgm:spPr/>
    </dgm:pt>
    <dgm:pt modelId="{A34F6F5B-6E0A-42E9-8CD0-59E731D8BD70}" type="pres">
      <dgm:prSet presAssocID="{CF9C90AB-3145-4264-87B3-9325CF8138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57B10-308D-44F4-9112-FEC9E60E0566}" type="pres">
      <dgm:prSet presAssocID="{CF9C90AB-3145-4264-87B3-9325CF8138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06C8F-0E7B-47D4-AEB7-36023F1EB5E6}" type="pres">
      <dgm:prSet presAssocID="{CF9C90AB-3145-4264-87B3-9325CF8138AF}" presName="BalanceSpacing" presStyleCnt="0"/>
      <dgm:spPr/>
    </dgm:pt>
    <dgm:pt modelId="{94FB7FAA-D9C6-4753-858C-C68BEE73127C}" type="pres">
      <dgm:prSet presAssocID="{CF9C90AB-3145-4264-87B3-9325CF8138AF}" presName="BalanceSpacing1" presStyleCnt="0"/>
      <dgm:spPr/>
    </dgm:pt>
    <dgm:pt modelId="{0F69BF6E-12CF-4339-8A07-3630B53AFCC7}" type="pres">
      <dgm:prSet presAssocID="{53B9EA93-D2B8-46D2-B1F6-8C9B18D79B8B}" presName="Accent1Text" presStyleLbl="node1" presStyleIdx="1" presStyleCnt="6"/>
      <dgm:spPr/>
      <dgm:t>
        <a:bodyPr/>
        <a:lstStyle/>
        <a:p>
          <a:endParaRPr lang="en-US"/>
        </a:p>
      </dgm:t>
    </dgm:pt>
    <dgm:pt modelId="{932C38C6-513F-4503-8C64-C77D662C3EF8}" type="pres">
      <dgm:prSet presAssocID="{53B9EA93-D2B8-46D2-B1F6-8C9B18D79B8B}" presName="spaceBetweenRectangles" presStyleCnt="0"/>
      <dgm:spPr/>
    </dgm:pt>
    <dgm:pt modelId="{BF55734B-D0F7-463F-BB0F-15FAB3843C32}" type="pres">
      <dgm:prSet presAssocID="{7788DE65-9980-4519-BC16-3B4AB7962E41}" presName="composite" presStyleCnt="0"/>
      <dgm:spPr/>
    </dgm:pt>
    <dgm:pt modelId="{97F1EB50-0C88-49CF-BE45-0953F5F86DE3}" type="pres">
      <dgm:prSet presAssocID="{7788DE65-9980-4519-BC16-3B4AB7962E4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C38CD-E19C-4545-898B-D395CFFEE2B0}" type="pres">
      <dgm:prSet presAssocID="{7788DE65-9980-4519-BC16-3B4AB7962E4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F07BF-CEAC-48CC-9EED-CA6431ECAB38}" type="pres">
      <dgm:prSet presAssocID="{7788DE65-9980-4519-BC16-3B4AB7962E41}" presName="BalanceSpacing" presStyleCnt="0"/>
      <dgm:spPr/>
    </dgm:pt>
    <dgm:pt modelId="{94CD891B-EDED-420F-8FF4-941672E05DC1}" type="pres">
      <dgm:prSet presAssocID="{7788DE65-9980-4519-BC16-3B4AB7962E41}" presName="BalanceSpacing1" presStyleCnt="0"/>
      <dgm:spPr/>
    </dgm:pt>
    <dgm:pt modelId="{1BD7965A-5D18-42A3-BD73-341C74E9EFE0}" type="pres">
      <dgm:prSet presAssocID="{3688BF0C-C48D-49D5-B48E-0F296B6C7713}" presName="Accent1Text" presStyleLbl="node1" presStyleIdx="3" presStyleCnt="6"/>
      <dgm:spPr/>
      <dgm:t>
        <a:bodyPr/>
        <a:lstStyle/>
        <a:p>
          <a:endParaRPr lang="en-US"/>
        </a:p>
      </dgm:t>
    </dgm:pt>
    <dgm:pt modelId="{1DA58E92-0C75-40D6-8737-81513400660C}" type="pres">
      <dgm:prSet presAssocID="{3688BF0C-C48D-49D5-B48E-0F296B6C7713}" presName="spaceBetweenRectangles" presStyleCnt="0"/>
      <dgm:spPr/>
    </dgm:pt>
    <dgm:pt modelId="{D0AC90EC-7059-46FC-8C81-904E2057F959}" type="pres">
      <dgm:prSet presAssocID="{FEB32698-6DB1-414E-BD5C-F88D399B28C7}" presName="composite" presStyleCnt="0"/>
      <dgm:spPr/>
    </dgm:pt>
    <dgm:pt modelId="{26C2D985-65FA-40CB-9F69-C18740BBB059}" type="pres">
      <dgm:prSet presAssocID="{FEB32698-6DB1-414E-BD5C-F88D399B28C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9D2D1-A6CD-4D22-B893-467996C618CF}" type="pres">
      <dgm:prSet presAssocID="{FEB32698-6DB1-414E-BD5C-F88D399B28C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55284-72B6-4F76-9E94-EAF2320145CC}" type="pres">
      <dgm:prSet presAssocID="{FEB32698-6DB1-414E-BD5C-F88D399B28C7}" presName="BalanceSpacing" presStyleCnt="0"/>
      <dgm:spPr/>
    </dgm:pt>
    <dgm:pt modelId="{3CE48BFD-BABC-4A3D-AE7E-9DFB1D774374}" type="pres">
      <dgm:prSet presAssocID="{FEB32698-6DB1-414E-BD5C-F88D399B28C7}" presName="BalanceSpacing1" presStyleCnt="0"/>
      <dgm:spPr/>
    </dgm:pt>
    <dgm:pt modelId="{089F0B6E-B31D-4BFD-B07F-A2CB1CD5E57F}" type="pres">
      <dgm:prSet presAssocID="{15FD31F7-8F2E-418D-9344-D1B2E8C7F83F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F9D6938C-9BD3-44C1-BAEE-C7F0290801E8}" type="presOf" srcId="{DBCDF97B-6246-4BD6-8282-FA8337D04A39}" destId="{A2757B10-308D-44F4-9112-FEC9E60E0566}" srcOrd="0" destOrd="0" presId="urn:microsoft.com/office/officeart/2008/layout/AlternatingHexagons"/>
    <dgm:cxn modelId="{02DF6611-1400-4F3F-A7ED-F1158DA72678}" srcId="{7788DE65-9980-4519-BC16-3B4AB7962E41}" destId="{CC930301-21C7-4AEB-865B-14BFE53259E5}" srcOrd="0" destOrd="0" parTransId="{45D18C7F-BF1B-4034-B5CA-B70165730E70}" sibTransId="{0DFCB8DB-BE0A-44B6-8214-897D67FF34F8}"/>
    <dgm:cxn modelId="{281E17FF-BCA0-41BB-AB89-4E6C9D224CBD}" srcId="{7008CC33-D563-45A7-803D-8D07DED69963}" destId="{7788DE65-9980-4519-BC16-3B4AB7962E41}" srcOrd="1" destOrd="0" parTransId="{9F4309E5-FE40-4936-B87D-8A52B095E9E7}" sibTransId="{3688BF0C-C48D-49D5-B48E-0F296B6C7713}"/>
    <dgm:cxn modelId="{68D80AAA-3F49-4495-9C6F-C552F1A07D1D}" type="presOf" srcId="{15FD31F7-8F2E-418D-9344-D1B2E8C7F83F}" destId="{089F0B6E-B31D-4BFD-B07F-A2CB1CD5E57F}" srcOrd="0" destOrd="0" presId="urn:microsoft.com/office/officeart/2008/layout/AlternatingHexagons"/>
    <dgm:cxn modelId="{28B7C626-3E11-47FE-94A6-3CFDD6CD0552}" type="presOf" srcId="{FEB32698-6DB1-414E-BD5C-F88D399B28C7}" destId="{26C2D985-65FA-40CB-9F69-C18740BBB059}" srcOrd="0" destOrd="0" presId="urn:microsoft.com/office/officeart/2008/layout/AlternatingHexagons"/>
    <dgm:cxn modelId="{74A02574-4DC6-4E42-BE65-0F0E80512C9F}" srcId="{7008CC33-D563-45A7-803D-8D07DED69963}" destId="{FEB32698-6DB1-414E-BD5C-F88D399B28C7}" srcOrd="2" destOrd="0" parTransId="{45941545-C94A-40A1-8123-4E99DD60B12B}" sibTransId="{15FD31F7-8F2E-418D-9344-D1B2E8C7F83F}"/>
    <dgm:cxn modelId="{3CE0B6B0-020B-4A7A-9E09-E7D6CA811EE5}" type="presOf" srcId="{7008CC33-D563-45A7-803D-8D07DED69963}" destId="{597FD314-0323-4994-A694-7677018F2495}" srcOrd="0" destOrd="0" presId="urn:microsoft.com/office/officeart/2008/layout/AlternatingHexagons"/>
    <dgm:cxn modelId="{25962124-63F8-4494-AA93-D12BB42E3D7A}" type="presOf" srcId="{60E3BB3A-D020-4CFC-8AA5-E51DEF25C46B}" destId="{D719D2D1-A6CD-4D22-B893-467996C618CF}" srcOrd="0" destOrd="0" presId="urn:microsoft.com/office/officeart/2008/layout/AlternatingHexagons"/>
    <dgm:cxn modelId="{45879C52-3735-4DFE-AB23-508742DCDE67}" type="presOf" srcId="{53B9EA93-D2B8-46D2-B1F6-8C9B18D79B8B}" destId="{0F69BF6E-12CF-4339-8A07-3630B53AFCC7}" srcOrd="0" destOrd="0" presId="urn:microsoft.com/office/officeart/2008/layout/AlternatingHexagons"/>
    <dgm:cxn modelId="{4A544F57-7BAC-4C9E-A29E-F74FDB3D5EAD}" srcId="{CF9C90AB-3145-4264-87B3-9325CF8138AF}" destId="{DBCDF97B-6246-4BD6-8282-FA8337D04A39}" srcOrd="0" destOrd="0" parTransId="{2BE101F0-56E6-4742-AE3C-2E843F524006}" sibTransId="{00671DA5-8FDD-4D06-97FA-EB1BB6A9D881}"/>
    <dgm:cxn modelId="{FA51E4E0-C67A-4D3B-83BF-C4010E7363B7}" srcId="{7008CC33-D563-45A7-803D-8D07DED69963}" destId="{CF9C90AB-3145-4264-87B3-9325CF8138AF}" srcOrd="0" destOrd="0" parTransId="{1C76F455-1D56-4B13-AFF0-6D796A817731}" sibTransId="{53B9EA93-D2B8-46D2-B1F6-8C9B18D79B8B}"/>
    <dgm:cxn modelId="{DDA9435C-83FE-4DEC-9D11-C3A0D7ECA6B4}" srcId="{FEB32698-6DB1-414E-BD5C-F88D399B28C7}" destId="{60E3BB3A-D020-4CFC-8AA5-E51DEF25C46B}" srcOrd="0" destOrd="0" parTransId="{CAED7ED3-00CC-4F10-887D-0FAFE7400C22}" sibTransId="{C5F1880F-2203-42AC-9521-13D132E17AAC}"/>
    <dgm:cxn modelId="{DFFE3203-A2E2-49D7-9201-538F16EB3F2C}" type="presOf" srcId="{CF9C90AB-3145-4264-87B3-9325CF8138AF}" destId="{A34F6F5B-6E0A-42E9-8CD0-59E731D8BD70}" srcOrd="0" destOrd="0" presId="urn:microsoft.com/office/officeart/2008/layout/AlternatingHexagons"/>
    <dgm:cxn modelId="{B52ED054-0D60-4283-8ABB-737BE25C457E}" type="presOf" srcId="{7788DE65-9980-4519-BC16-3B4AB7962E41}" destId="{97F1EB50-0C88-49CF-BE45-0953F5F86DE3}" srcOrd="0" destOrd="0" presId="urn:microsoft.com/office/officeart/2008/layout/AlternatingHexagons"/>
    <dgm:cxn modelId="{FF2C4873-3D26-42FD-B77F-B81E21934CCF}" type="presOf" srcId="{3688BF0C-C48D-49D5-B48E-0F296B6C7713}" destId="{1BD7965A-5D18-42A3-BD73-341C74E9EFE0}" srcOrd="0" destOrd="0" presId="urn:microsoft.com/office/officeart/2008/layout/AlternatingHexagons"/>
    <dgm:cxn modelId="{64479ADD-9DDC-4FB8-9BD7-F0D8724877D0}" type="presOf" srcId="{CC930301-21C7-4AEB-865B-14BFE53259E5}" destId="{DC0C38CD-E19C-4545-898B-D395CFFEE2B0}" srcOrd="0" destOrd="0" presId="urn:microsoft.com/office/officeart/2008/layout/AlternatingHexagons"/>
    <dgm:cxn modelId="{422FBBD9-740F-4087-8175-E3ABFFEA92D4}" type="presParOf" srcId="{597FD314-0323-4994-A694-7677018F2495}" destId="{6052457E-B699-4511-85E5-7B6920FD94F9}" srcOrd="0" destOrd="0" presId="urn:microsoft.com/office/officeart/2008/layout/AlternatingHexagons"/>
    <dgm:cxn modelId="{3653BB2B-F86E-4699-B481-696D71D60BAC}" type="presParOf" srcId="{6052457E-B699-4511-85E5-7B6920FD94F9}" destId="{A34F6F5B-6E0A-42E9-8CD0-59E731D8BD70}" srcOrd="0" destOrd="0" presId="urn:microsoft.com/office/officeart/2008/layout/AlternatingHexagons"/>
    <dgm:cxn modelId="{44C8437A-D2BC-4A2E-96E6-DA25EB41944F}" type="presParOf" srcId="{6052457E-B699-4511-85E5-7B6920FD94F9}" destId="{A2757B10-308D-44F4-9112-FEC9E60E0566}" srcOrd="1" destOrd="0" presId="urn:microsoft.com/office/officeart/2008/layout/AlternatingHexagons"/>
    <dgm:cxn modelId="{78F3D1CD-C7E8-4B57-BC14-8DAC4490239F}" type="presParOf" srcId="{6052457E-B699-4511-85E5-7B6920FD94F9}" destId="{79606C8F-0E7B-47D4-AEB7-36023F1EB5E6}" srcOrd="2" destOrd="0" presId="urn:microsoft.com/office/officeart/2008/layout/AlternatingHexagons"/>
    <dgm:cxn modelId="{C771B571-C960-44EF-BC5A-D3EF45D9BED8}" type="presParOf" srcId="{6052457E-B699-4511-85E5-7B6920FD94F9}" destId="{94FB7FAA-D9C6-4753-858C-C68BEE73127C}" srcOrd="3" destOrd="0" presId="urn:microsoft.com/office/officeart/2008/layout/AlternatingHexagons"/>
    <dgm:cxn modelId="{94ACA4C4-8AD2-44DB-AD96-5000331EF5F1}" type="presParOf" srcId="{6052457E-B699-4511-85E5-7B6920FD94F9}" destId="{0F69BF6E-12CF-4339-8A07-3630B53AFCC7}" srcOrd="4" destOrd="0" presId="urn:microsoft.com/office/officeart/2008/layout/AlternatingHexagons"/>
    <dgm:cxn modelId="{BA68CAE4-EFFC-455F-8D98-829B71812503}" type="presParOf" srcId="{597FD314-0323-4994-A694-7677018F2495}" destId="{932C38C6-513F-4503-8C64-C77D662C3EF8}" srcOrd="1" destOrd="0" presId="urn:microsoft.com/office/officeart/2008/layout/AlternatingHexagons"/>
    <dgm:cxn modelId="{42F5CA4F-C3A2-4000-9EDF-70A29AAE71B8}" type="presParOf" srcId="{597FD314-0323-4994-A694-7677018F2495}" destId="{BF55734B-D0F7-463F-BB0F-15FAB3843C32}" srcOrd="2" destOrd="0" presId="urn:microsoft.com/office/officeart/2008/layout/AlternatingHexagons"/>
    <dgm:cxn modelId="{20D5DF08-99BE-489A-988C-75DB457E5958}" type="presParOf" srcId="{BF55734B-D0F7-463F-BB0F-15FAB3843C32}" destId="{97F1EB50-0C88-49CF-BE45-0953F5F86DE3}" srcOrd="0" destOrd="0" presId="urn:microsoft.com/office/officeart/2008/layout/AlternatingHexagons"/>
    <dgm:cxn modelId="{375A5C10-8855-489F-8C42-B46F276CFFBF}" type="presParOf" srcId="{BF55734B-D0F7-463F-BB0F-15FAB3843C32}" destId="{DC0C38CD-E19C-4545-898B-D395CFFEE2B0}" srcOrd="1" destOrd="0" presId="urn:microsoft.com/office/officeart/2008/layout/AlternatingHexagons"/>
    <dgm:cxn modelId="{428C3111-C53A-4428-9DAE-50C3CFE2769F}" type="presParOf" srcId="{BF55734B-D0F7-463F-BB0F-15FAB3843C32}" destId="{6C7F07BF-CEAC-48CC-9EED-CA6431ECAB38}" srcOrd="2" destOrd="0" presId="urn:microsoft.com/office/officeart/2008/layout/AlternatingHexagons"/>
    <dgm:cxn modelId="{4BF85B7B-0041-49A5-9B05-49D910EA36D4}" type="presParOf" srcId="{BF55734B-D0F7-463F-BB0F-15FAB3843C32}" destId="{94CD891B-EDED-420F-8FF4-941672E05DC1}" srcOrd="3" destOrd="0" presId="urn:microsoft.com/office/officeart/2008/layout/AlternatingHexagons"/>
    <dgm:cxn modelId="{84B39BB1-7632-48F8-96AC-CF7CCB206503}" type="presParOf" srcId="{BF55734B-D0F7-463F-BB0F-15FAB3843C32}" destId="{1BD7965A-5D18-42A3-BD73-341C74E9EFE0}" srcOrd="4" destOrd="0" presId="urn:microsoft.com/office/officeart/2008/layout/AlternatingHexagons"/>
    <dgm:cxn modelId="{C0358A75-FB66-4548-A244-111AE898B573}" type="presParOf" srcId="{597FD314-0323-4994-A694-7677018F2495}" destId="{1DA58E92-0C75-40D6-8737-81513400660C}" srcOrd="3" destOrd="0" presId="urn:microsoft.com/office/officeart/2008/layout/AlternatingHexagons"/>
    <dgm:cxn modelId="{49756FD8-B292-4F09-A926-9CD7F6D18603}" type="presParOf" srcId="{597FD314-0323-4994-A694-7677018F2495}" destId="{D0AC90EC-7059-46FC-8C81-904E2057F959}" srcOrd="4" destOrd="0" presId="urn:microsoft.com/office/officeart/2008/layout/AlternatingHexagons"/>
    <dgm:cxn modelId="{D88B76C5-A264-4552-B254-FCBDFBB2CBD7}" type="presParOf" srcId="{D0AC90EC-7059-46FC-8C81-904E2057F959}" destId="{26C2D985-65FA-40CB-9F69-C18740BBB059}" srcOrd="0" destOrd="0" presId="urn:microsoft.com/office/officeart/2008/layout/AlternatingHexagons"/>
    <dgm:cxn modelId="{4FF64891-B074-40A8-820F-2D50AF784B3D}" type="presParOf" srcId="{D0AC90EC-7059-46FC-8C81-904E2057F959}" destId="{D719D2D1-A6CD-4D22-B893-467996C618CF}" srcOrd="1" destOrd="0" presId="urn:microsoft.com/office/officeart/2008/layout/AlternatingHexagons"/>
    <dgm:cxn modelId="{BC3705A0-9F2A-4E08-9B49-C75349214D11}" type="presParOf" srcId="{D0AC90EC-7059-46FC-8C81-904E2057F959}" destId="{62555284-72B6-4F76-9E94-EAF2320145CC}" srcOrd="2" destOrd="0" presId="urn:microsoft.com/office/officeart/2008/layout/AlternatingHexagons"/>
    <dgm:cxn modelId="{5C8909F9-BB76-4D5D-9703-FA9E3388B825}" type="presParOf" srcId="{D0AC90EC-7059-46FC-8C81-904E2057F959}" destId="{3CE48BFD-BABC-4A3D-AE7E-9DFB1D774374}" srcOrd="3" destOrd="0" presId="urn:microsoft.com/office/officeart/2008/layout/AlternatingHexagons"/>
    <dgm:cxn modelId="{383E8AA1-B9CB-4F73-924F-3C9F1661411F}" type="presParOf" srcId="{D0AC90EC-7059-46FC-8C81-904E2057F959}" destId="{089F0B6E-B31D-4BFD-B07F-A2CB1CD5E57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F8DCA3-EF5D-45EC-BADE-18E776282F3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5DC1F-9363-4D92-B53A-E74BB60BF9CB}">
      <dgm:prSet phldrT="[Text]"/>
      <dgm:spPr/>
      <dgm:t>
        <a:bodyPr/>
        <a:lstStyle/>
        <a:p>
          <a:r>
            <a:rPr lang="en-US" dirty="0" smtClean="0"/>
            <a:t>Allah is the greatest.</a:t>
          </a:r>
          <a:endParaRPr lang="en-US" dirty="0"/>
        </a:p>
      </dgm:t>
    </dgm:pt>
    <dgm:pt modelId="{5D4DE280-B9C6-405D-A889-C86C9D12C117}" type="parTrans" cxnId="{EF5D594A-02CA-4923-A220-3EDBAB3ABA58}">
      <dgm:prSet/>
      <dgm:spPr/>
      <dgm:t>
        <a:bodyPr/>
        <a:lstStyle/>
        <a:p>
          <a:endParaRPr lang="en-US"/>
        </a:p>
      </dgm:t>
    </dgm:pt>
    <dgm:pt modelId="{A9077222-CFD8-4230-ACD2-1FCA8DB099B5}" type="sibTrans" cxnId="{EF5D594A-02CA-4923-A220-3EDBAB3ABA58}">
      <dgm:prSet/>
      <dgm:spPr/>
      <dgm:t>
        <a:bodyPr/>
        <a:lstStyle/>
        <a:p>
          <a:endParaRPr lang="en-US"/>
        </a:p>
      </dgm:t>
    </dgm:pt>
    <dgm:pt modelId="{FE5BC613-3750-4D5A-9E67-10971332CA53}">
      <dgm:prSet phldrT="[Text]"/>
      <dgm:spPr/>
      <dgm:t>
        <a:bodyPr/>
        <a:lstStyle/>
        <a:p>
          <a:r>
            <a:rPr lang="bn-BD" smtClean="0"/>
            <a:t>ফুল সৌন্দর্যের প্রতিক  </a:t>
          </a:r>
          <a:endParaRPr lang="en-US" dirty="0"/>
        </a:p>
      </dgm:t>
    </dgm:pt>
    <dgm:pt modelId="{7762943E-B58D-46E7-AB91-4CD4420FED3E}" type="parTrans" cxnId="{71C2C904-1E29-410C-B5F0-8EF030BA8839}">
      <dgm:prSet/>
      <dgm:spPr/>
      <dgm:t>
        <a:bodyPr/>
        <a:lstStyle/>
        <a:p>
          <a:endParaRPr lang="en-US"/>
        </a:p>
      </dgm:t>
    </dgm:pt>
    <dgm:pt modelId="{DE93D5C8-1233-4221-B303-C36CCFD125AD}" type="sibTrans" cxnId="{71C2C904-1E29-410C-B5F0-8EF030BA8839}">
      <dgm:prSet/>
      <dgm:spPr/>
      <dgm:t>
        <a:bodyPr/>
        <a:lstStyle/>
        <a:p>
          <a:endParaRPr lang="en-US"/>
        </a:p>
      </dgm:t>
    </dgm:pt>
    <dgm:pt modelId="{F4544CAA-E0A7-4CBC-9682-108F5F906E31}">
      <dgm:prSet phldrT="[Text]" phldr="1"/>
      <dgm:spPr/>
      <dgm:t>
        <a:bodyPr/>
        <a:lstStyle/>
        <a:p>
          <a:endParaRPr lang="en-US"/>
        </a:p>
      </dgm:t>
    </dgm:pt>
    <dgm:pt modelId="{30B78420-1AA8-4756-873F-3255B70433E2}" type="parTrans" cxnId="{1BB991F4-77F9-42D9-8622-D13E923FBABC}">
      <dgm:prSet/>
      <dgm:spPr/>
      <dgm:t>
        <a:bodyPr/>
        <a:lstStyle/>
        <a:p>
          <a:endParaRPr lang="en-US"/>
        </a:p>
      </dgm:t>
    </dgm:pt>
    <dgm:pt modelId="{697576FD-3BE5-4792-8629-4F33178679DC}" type="sibTrans" cxnId="{1BB991F4-77F9-42D9-8622-D13E923FBABC}">
      <dgm:prSet/>
      <dgm:spPr/>
      <dgm:t>
        <a:bodyPr/>
        <a:lstStyle/>
        <a:p>
          <a:endParaRPr lang="en-US"/>
        </a:p>
      </dgm:t>
    </dgm:pt>
    <dgm:pt modelId="{ABD43175-85AA-4E76-AB8F-507E51939705}">
      <dgm:prSet phldrT="[Text]" phldr="1"/>
      <dgm:spPr/>
      <dgm:t>
        <a:bodyPr/>
        <a:lstStyle/>
        <a:p>
          <a:endParaRPr lang="en-US" dirty="0"/>
        </a:p>
      </dgm:t>
    </dgm:pt>
    <dgm:pt modelId="{49638205-9E00-47E2-A7CC-F0FEC498BF3B}" type="parTrans" cxnId="{3C0943B9-D89B-4D41-8466-17EF86DC24D3}">
      <dgm:prSet/>
      <dgm:spPr/>
      <dgm:t>
        <a:bodyPr/>
        <a:lstStyle/>
        <a:p>
          <a:endParaRPr lang="en-US"/>
        </a:p>
      </dgm:t>
    </dgm:pt>
    <dgm:pt modelId="{9D77EED8-CD49-4561-A988-5927CC470D53}" type="sibTrans" cxnId="{3C0943B9-D89B-4D41-8466-17EF86DC24D3}">
      <dgm:prSet/>
      <dgm:spPr/>
      <dgm:t>
        <a:bodyPr/>
        <a:lstStyle/>
        <a:p>
          <a:endParaRPr lang="en-US"/>
        </a:p>
      </dgm:t>
    </dgm:pt>
    <dgm:pt modelId="{9AC95BC2-9787-473F-B5D6-69C9D9196AB4}">
      <dgm:prSet phldrT="[Text]"/>
      <dgm:spPr/>
      <dgm:t>
        <a:bodyPr/>
        <a:lstStyle/>
        <a:p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5C77108F-DE88-4F66-8795-CE9F883A28C5}" type="parTrans" cxnId="{34FDB5A2-3489-4AAD-BA49-10F3CE3C278A}">
      <dgm:prSet/>
      <dgm:spPr/>
      <dgm:t>
        <a:bodyPr/>
        <a:lstStyle/>
        <a:p>
          <a:endParaRPr lang="en-US"/>
        </a:p>
      </dgm:t>
    </dgm:pt>
    <dgm:pt modelId="{C5C148D5-3281-4B80-85E2-511B4BCCD17F}" type="sibTrans" cxnId="{34FDB5A2-3489-4AAD-BA49-10F3CE3C278A}">
      <dgm:prSet/>
      <dgm:spPr/>
      <dgm:t>
        <a:bodyPr/>
        <a:lstStyle/>
        <a:p>
          <a:endParaRPr lang="en-US"/>
        </a:p>
      </dgm:t>
    </dgm:pt>
    <dgm:pt modelId="{78B7831D-1E83-446E-9E1E-000EA77A856C}" type="pres">
      <dgm:prSet presAssocID="{3CF8DCA3-EF5D-45EC-BADE-18E776282F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F70B2-3606-440A-9F22-F504CA196821}" type="pres">
      <dgm:prSet presAssocID="{E865DC1F-9363-4D92-B53A-E74BB60BF9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9E59C-88EF-4522-BE31-6DBD6CA5A023}" type="pres">
      <dgm:prSet presAssocID="{A9077222-CFD8-4230-ACD2-1FCA8DB099B5}" presName="sibTrans" presStyleCnt="0"/>
      <dgm:spPr/>
    </dgm:pt>
    <dgm:pt modelId="{8E3ED7AE-0192-4AF7-B4E4-84F1FFD78F59}" type="pres">
      <dgm:prSet presAssocID="{FE5BC613-3750-4D5A-9E67-10971332CA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F7992-54A7-4BE4-AA8C-165CF5A68BB0}" type="pres">
      <dgm:prSet presAssocID="{DE93D5C8-1233-4221-B303-C36CCFD125AD}" presName="sibTrans" presStyleCnt="0"/>
      <dgm:spPr/>
    </dgm:pt>
    <dgm:pt modelId="{9F37064F-3279-4258-AC9F-CD552FEFDD10}" type="pres">
      <dgm:prSet presAssocID="{F4544CAA-E0A7-4CBC-9682-108F5F906E3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53137-D5F9-4DE9-942D-206E7168F799}" type="pres">
      <dgm:prSet presAssocID="{697576FD-3BE5-4792-8629-4F33178679DC}" presName="sibTrans" presStyleCnt="0"/>
      <dgm:spPr/>
    </dgm:pt>
    <dgm:pt modelId="{66D4A26B-BE3B-4DF7-956B-377B557AC692}" type="pres">
      <dgm:prSet presAssocID="{ABD43175-85AA-4E76-AB8F-507E5193970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C7C8-D083-4AE9-9B25-788FAA2DD3A6}" type="pres">
      <dgm:prSet presAssocID="{9D77EED8-CD49-4561-A988-5927CC470D53}" presName="sibTrans" presStyleCnt="0"/>
      <dgm:spPr/>
    </dgm:pt>
    <dgm:pt modelId="{2BD0C1AB-6ED5-413F-866F-27E0E6E721DA}" type="pres">
      <dgm:prSet presAssocID="{9AC95BC2-9787-473F-B5D6-69C9D9196AB4}" presName="node" presStyleLbl="node1" presStyleIdx="4" presStyleCnt="5" custLinFactNeighborX="-11261" custLinFactNeighborY="-4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1D6395-AB5A-4A6E-9C2C-E5975653E431}" type="presOf" srcId="{E865DC1F-9363-4D92-B53A-E74BB60BF9CB}" destId="{589F70B2-3606-440A-9F22-F504CA196821}" srcOrd="0" destOrd="0" presId="urn:microsoft.com/office/officeart/2005/8/layout/default"/>
    <dgm:cxn modelId="{CB0D53B2-BBD9-4C0F-B862-FEF84E493FE7}" type="presOf" srcId="{F4544CAA-E0A7-4CBC-9682-108F5F906E31}" destId="{9F37064F-3279-4258-AC9F-CD552FEFDD10}" srcOrd="0" destOrd="0" presId="urn:microsoft.com/office/officeart/2005/8/layout/default"/>
    <dgm:cxn modelId="{266D0778-ACF2-4750-8D27-0E39CE4361E2}" type="presOf" srcId="{ABD43175-85AA-4E76-AB8F-507E51939705}" destId="{66D4A26B-BE3B-4DF7-956B-377B557AC692}" srcOrd="0" destOrd="0" presId="urn:microsoft.com/office/officeart/2005/8/layout/default"/>
    <dgm:cxn modelId="{2D1876A8-0CE3-4450-9DA4-45AB6C3A7541}" type="presOf" srcId="{9AC95BC2-9787-473F-B5D6-69C9D9196AB4}" destId="{2BD0C1AB-6ED5-413F-866F-27E0E6E721DA}" srcOrd="0" destOrd="0" presId="urn:microsoft.com/office/officeart/2005/8/layout/default"/>
    <dgm:cxn modelId="{EF5D594A-02CA-4923-A220-3EDBAB3ABA58}" srcId="{3CF8DCA3-EF5D-45EC-BADE-18E776282F3E}" destId="{E865DC1F-9363-4D92-B53A-E74BB60BF9CB}" srcOrd="0" destOrd="0" parTransId="{5D4DE280-B9C6-405D-A889-C86C9D12C117}" sibTransId="{A9077222-CFD8-4230-ACD2-1FCA8DB099B5}"/>
    <dgm:cxn modelId="{34FDB5A2-3489-4AAD-BA49-10F3CE3C278A}" srcId="{3CF8DCA3-EF5D-45EC-BADE-18E776282F3E}" destId="{9AC95BC2-9787-473F-B5D6-69C9D9196AB4}" srcOrd="4" destOrd="0" parTransId="{5C77108F-DE88-4F66-8795-CE9F883A28C5}" sibTransId="{C5C148D5-3281-4B80-85E2-511B4BCCD17F}"/>
    <dgm:cxn modelId="{04372B4C-126D-45F8-AAEC-005ABB1ACF1F}" type="presOf" srcId="{3CF8DCA3-EF5D-45EC-BADE-18E776282F3E}" destId="{78B7831D-1E83-446E-9E1E-000EA77A856C}" srcOrd="0" destOrd="0" presId="urn:microsoft.com/office/officeart/2005/8/layout/default"/>
    <dgm:cxn modelId="{1BB991F4-77F9-42D9-8622-D13E923FBABC}" srcId="{3CF8DCA3-EF5D-45EC-BADE-18E776282F3E}" destId="{F4544CAA-E0A7-4CBC-9682-108F5F906E31}" srcOrd="2" destOrd="0" parTransId="{30B78420-1AA8-4756-873F-3255B70433E2}" sibTransId="{697576FD-3BE5-4792-8629-4F33178679DC}"/>
    <dgm:cxn modelId="{71C2C904-1E29-410C-B5F0-8EF030BA8839}" srcId="{3CF8DCA3-EF5D-45EC-BADE-18E776282F3E}" destId="{FE5BC613-3750-4D5A-9E67-10971332CA53}" srcOrd="1" destOrd="0" parTransId="{7762943E-B58D-46E7-AB91-4CD4420FED3E}" sibTransId="{DE93D5C8-1233-4221-B303-C36CCFD125AD}"/>
    <dgm:cxn modelId="{EDD5442D-28AA-4B52-9EA2-137953201C3C}" type="presOf" srcId="{FE5BC613-3750-4D5A-9E67-10971332CA53}" destId="{8E3ED7AE-0192-4AF7-B4E4-84F1FFD78F59}" srcOrd="0" destOrd="0" presId="urn:microsoft.com/office/officeart/2005/8/layout/default"/>
    <dgm:cxn modelId="{3C0943B9-D89B-4D41-8466-17EF86DC24D3}" srcId="{3CF8DCA3-EF5D-45EC-BADE-18E776282F3E}" destId="{ABD43175-85AA-4E76-AB8F-507E51939705}" srcOrd="3" destOrd="0" parTransId="{49638205-9E00-47E2-A7CC-F0FEC498BF3B}" sibTransId="{9D77EED8-CD49-4561-A988-5927CC470D53}"/>
    <dgm:cxn modelId="{59BA3C14-2C51-4D79-9A31-76F8F477995A}" type="presParOf" srcId="{78B7831D-1E83-446E-9E1E-000EA77A856C}" destId="{589F70B2-3606-440A-9F22-F504CA196821}" srcOrd="0" destOrd="0" presId="urn:microsoft.com/office/officeart/2005/8/layout/default"/>
    <dgm:cxn modelId="{27BFE1A0-55A5-45F8-8B92-CF49D4686C74}" type="presParOf" srcId="{78B7831D-1E83-446E-9E1E-000EA77A856C}" destId="{DE19E59C-88EF-4522-BE31-6DBD6CA5A023}" srcOrd="1" destOrd="0" presId="urn:microsoft.com/office/officeart/2005/8/layout/default"/>
    <dgm:cxn modelId="{201A7DF3-B521-434A-A294-50992290C091}" type="presParOf" srcId="{78B7831D-1E83-446E-9E1E-000EA77A856C}" destId="{8E3ED7AE-0192-4AF7-B4E4-84F1FFD78F59}" srcOrd="2" destOrd="0" presId="urn:microsoft.com/office/officeart/2005/8/layout/default"/>
    <dgm:cxn modelId="{A99DC8C8-CF60-4F58-8A06-4FA7A2C78ECC}" type="presParOf" srcId="{78B7831D-1E83-446E-9E1E-000EA77A856C}" destId="{CA6F7992-54A7-4BE4-AA8C-165CF5A68BB0}" srcOrd="3" destOrd="0" presId="urn:microsoft.com/office/officeart/2005/8/layout/default"/>
    <dgm:cxn modelId="{E71D3236-5D7C-4F44-B7D3-C9F084B1BC4F}" type="presParOf" srcId="{78B7831D-1E83-446E-9E1E-000EA77A856C}" destId="{9F37064F-3279-4258-AC9F-CD552FEFDD10}" srcOrd="4" destOrd="0" presId="urn:microsoft.com/office/officeart/2005/8/layout/default"/>
    <dgm:cxn modelId="{55898E51-4735-4B74-9E7F-D24E8B650513}" type="presParOf" srcId="{78B7831D-1E83-446E-9E1E-000EA77A856C}" destId="{9AB53137-D5F9-4DE9-942D-206E7168F799}" srcOrd="5" destOrd="0" presId="urn:microsoft.com/office/officeart/2005/8/layout/default"/>
    <dgm:cxn modelId="{E053EB20-56C6-4CDF-95CF-F54E052F00A8}" type="presParOf" srcId="{78B7831D-1E83-446E-9E1E-000EA77A856C}" destId="{66D4A26B-BE3B-4DF7-956B-377B557AC692}" srcOrd="6" destOrd="0" presId="urn:microsoft.com/office/officeart/2005/8/layout/default"/>
    <dgm:cxn modelId="{7134AE15-0439-4020-9815-6347945F4585}" type="presParOf" srcId="{78B7831D-1E83-446E-9E1E-000EA77A856C}" destId="{2FE6C7C8-D083-4AE9-9B25-788FAA2DD3A6}" srcOrd="7" destOrd="0" presId="urn:microsoft.com/office/officeart/2005/8/layout/default"/>
    <dgm:cxn modelId="{94966E18-B3F0-4666-A666-CCED56ED6511}" type="presParOf" srcId="{78B7831D-1E83-446E-9E1E-000EA77A856C}" destId="{2BD0C1AB-6ED5-413F-866F-27E0E6E721D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2DB477-F2ED-40BF-879F-823D4323250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C13066F-6FB3-41E1-ADDA-428A73633FD5}">
      <dgm:prSet phldrT="[Text]" phldr="1"/>
      <dgm:spPr/>
      <dgm:t>
        <a:bodyPr/>
        <a:lstStyle/>
        <a:p>
          <a:endParaRPr lang="en-US" dirty="0"/>
        </a:p>
      </dgm:t>
    </dgm:pt>
    <dgm:pt modelId="{6CEDF0AD-606E-4AB1-956F-D87CBB5D17EF}" type="parTrans" cxnId="{C9AB66D8-13B7-4963-94BC-D86B2A19220F}">
      <dgm:prSet/>
      <dgm:spPr/>
      <dgm:t>
        <a:bodyPr/>
        <a:lstStyle/>
        <a:p>
          <a:endParaRPr lang="en-US"/>
        </a:p>
      </dgm:t>
    </dgm:pt>
    <dgm:pt modelId="{267C05B5-9641-45F4-BB48-54F2FE0F57E7}" type="sibTrans" cxnId="{C9AB66D8-13B7-4963-94BC-D86B2A19220F}">
      <dgm:prSet/>
      <dgm:spPr/>
      <dgm:t>
        <a:bodyPr/>
        <a:lstStyle/>
        <a:p>
          <a:endParaRPr lang="en-US"/>
        </a:p>
      </dgm:t>
    </dgm:pt>
    <dgm:pt modelId="{0FD19EB3-0BA8-4D87-B717-3F0DCD7C3BE7}">
      <dgm:prSet phldrT="[Text]" phldr="1"/>
      <dgm:spPr/>
      <dgm:t>
        <a:bodyPr/>
        <a:lstStyle/>
        <a:p>
          <a:endParaRPr lang="en-US" dirty="0"/>
        </a:p>
      </dgm:t>
    </dgm:pt>
    <dgm:pt modelId="{1193F633-9553-4AC5-9D0B-DAC164743848}" type="parTrans" cxnId="{BCAC48B9-EC8B-497C-A9A5-D4A84429D4C0}">
      <dgm:prSet/>
      <dgm:spPr/>
      <dgm:t>
        <a:bodyPr/>
        <a:lstStyle/>
        <a:p>
          <a:endParaRPr lang="en-US"/>
        </a:p>
      </dgm:t>
    </dgm:pt>
    <dgm:pt modelId="{13A7AFDD-7957-4413-B9A4-1A0473E2FED0}" type="sibTrans" cxnId="{BCAC48B9-EC8B-497C-A9A5-D4A84429D4C0}">
      <dgm:prSet/>
      <dgm:spPr/>
      <dgm:t>
        <a:bodyPr/>
        <a:lstStyle/>
        <a:p>
          <a:endParaRPr lang="en-US"/>
        </a:p>
      </dgm:t>
    </dgm:pt>
    <dgm:pt modelId="{87BD32F1-0995-4222-8089-E5274B826587}">
      <dgm:prSet phldrT="[Text]" phldr="1"/>
      <dgm:spPr/>
      <dgm:t>
        <a:bodyPr/>
        <a:lstStyle/>
        <a:p>
          <a:endParaRPr lang="en-US" dirty="0"/>
        </a:p>
      </dgm:t>
    </dgm:pt>
    <dgm:pt modelId="{5D559839-91A8-478A-B664-E637F5FEEE46}" type="parTrans" cxnId="{14B6F081-838F-4ACF-AFA2-B9CBF39E1021}">
      <dgm:prSet/>
      <dgm:spPr/>
      <dgm:t>
        <a:bodyPr/>
        <a:lstStyle/>
        <a:p>
          <a:endParaRPr lang="en-US"/>
        </a:p>
      </dgm:t>
    </dgm:pt>
    <dgm:pt modelId="{0AC3B9DB-11E6-45FC-BC62-9787BDF550B1}" type="sibTrans" cxnId="{14B6F081-838F-4ACF-AFA2-B9CBF39E1021}">
      <dgm:prSet/>
      <dgm:spPr/>
      <dgm:t>
        <a:bodyPr/>
        <a:lstStyle/>
        <a:p>
          <a:endParaRPr lang="en-US"/>
        </a:p>
      </dgm:t>
    </dgm:pt>
    <dgm:pt modelId="{C6E54A04-1A9A-4A14-9443-9BAA7E7CA5B3}" type="pres">
      <dgm:prSet presAssocID="{822DB477-F2ED-40BF-879F-823D43232501}" presName="Name0" presStyleCnt="0">
        <dgm:presLayoutVars>
          <dgm:dir/>
          <dgm:animLvl val="lvl"/>
          <dgm:resizeHandles val="exact"/>
        </dgm:presLayoutVars>
      </dgm:prSet>
      <dgm:spPr/>
    </dgm:pt>
    <dgm:pt modelId="{FDC6F3DB-4F6E-4E65-8880-AFDFE4D94441}" type="pres">
      <dgm:prSet presAssocID="{7C13066F-6FB3-41E1-ADDA-428A73633FD5}" presName="Name8" presStyleCnt="0"/>
      <dgm:spPr/>
    </dgm:pt>
    <dgm:pt modelId="{E1C1AC81-8C0D-48D9-AB78-B6AC2B2008BF}" type="pres">
      <dgm:prSet presAssocID="{7C13066F-6FB3-41E1-ADDA-428A73633FD5}" presName="level" presStyleLbl="node1" presStyleIdx="0" presStyleCnt="3" custScaleY="258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B5CE3-A575-466A-A724-EE66F2F3C3CC}" type="pres">
      <dgm:prSet presAssocID="{7C13066F-6FB3-41E1-ADDA-428A73633F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D7C4F-45B5-4D55-83AA-330A1AB170E1}" type="pres">
      <dgm:prSet presAssocID="{0FD19EB3-0BA8-4D87-B717-3F0DCD7C3BE7}" presName="Name8" presStyleCnt="0"/>
      <dgm:spPr/>
    </dgm:pt>
    <dgm:pt modelId="{7FA0A015-C544-4E2B-81DA-EA29E6FCE22B}" type="pres">
      <dgm:prSet presAssocID="{0FD19EB3-0BA8-4D87-B717-3F0DCD7C3BE7}" presName="level" presStyleLbl="node1" presStyleIdx="1" presStyleCnt="3" custScaleY="14826" custLinFactNeighborY="-22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6350D-F0A3-4986-B703-26660A367E85}" type="pres">
      <dgm:prSet presAssocID="{0FD19EB3-0BA8-4D87-B717-3F0DCD7C3BE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2705B-3C09-4550-885A-57F29764FBC1}" type="pres">
      <dgm:prSet presAssocID="{87BD32F1-0995-4222-8089-E5274B826587}" presName="Name8" presStyleCnt="0"/>
      <dgm:spPr/>
    </dgm:pt>
    <dgm:pt modelId="{287DB2F5-C7BD-4DBC-86E8-E02FCF391B11}" type="pres">
      <dgm:prSet presAssocID="{87BD32F1-0995-4222-8089-E5274B826587}" presName="level" presStyleLbl="node1" presStyleIdx="2" presStyleCnt="3" custScaleX="100000" custScaleY="6048" custLinFactNeighborX="3750" custLinFactNeighborY="293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072E1-F4A5-4AAC-87F2-7E19DADC417E}" type="pres">
      <dgm:prSet presAssocID="{87BD32F1-0995-4222-8089-E5274B8265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7AE8AD-1400-45C1-94DA-BF8425E5BC5D}" type="presOf" srcId="{7C13066F-6FB3-41E1-ADDA-428A73633FD5}" destId="{E1C1AC81-8C0D-48D9-AB78-B6AC2B2008BF}" srcOrd="0" destOrd="0" presId="urn:microsoft.com/office/officeart/2005/8/layout/pyramid1"/>
    <dgm:cxn modelId="{F22DAE45-7848-49E1-B1CE-CA38D2C82BAA}" type="presOf" srcId="{87BD32F1-0995-4222-8089-E5274B826587}" destId="{591072E1-F4A5-4AAC-87F2-7E19DADC417E}" srcOrd="1" destOrd="0" presId="urn:microsoft.com/office/officeart/2005/8/layout/pyramid1"/>
    <dgm:cxn modelId="{1F78F257-8CE9-4036-AC9F-5342B53FC47C}" type="presOf" srcId="{87BD32F1-0995-4222-8089-E5274B826587}" destId="{287DB2F5-C7BD-4DBC-86E8-E02FCF391B11}" srcOrd="0" destOrd="0" presId="urn:microsoft.com/office/officeart/2005/8/layout/pyramid1"/>
    <dgm:cxn modelId="{C9A0770C-63C5-4416-A136-9E67BCAE8C5C}" type="presOf" srcId="{822DB477-F2ED-40BF-879F-823D43232501}" destId="{C6E54A04-1A9A-4A14-9443-9BAA7E7CA5B3}" srcOrd="0" destOrd="0" presId="urn:microsoft.com/office/officeart/2005/8/layout/pyramid1"/>
    <dgm:cxn modelId="{14B6F081-838F-4ACF-AFA2-B9CBF39E1021}" srcId="{822DB477-F2ED-40BF-879F-823D43232501}" destId="{87BD32F1-0995-4222-8089-E5274B826587}" srcOrd="2" destOrd="0" parTransId="{5D559839-91A8-478A-B664-E637F5FEEE46}" sibTransId="{0AC3B9DB-11E6-45FC-BC62-9787BDF550B1}"/>
    <dgm:cxn modelId="{A80A1DB8-C80F-448B-8250-01EAF76463A1}" type="presOf" srcId="{7C13066F-6FB3-41E1-ADDA-428A73633FD5}" destId="{484B5CE3-A575-466A-A724-EE66F2F3C3CC}" srcOrd="1" destOrd="0" presId="urn:microsoft.com/office/officeart/2005/8/layout/pyramid1"/>
    <dgm:cxn modelId="{BCAC48B9-EC8B-497C-A9A5-D4A84429D4C0}" srcId="{822DB477-F2ED-40BF-879F-823D43232501}" destId="{0FD19EB3-0BA8-4D87-B717-3F0DCD7C3BE7}" srcOrd="1" destOrd="0" parTransId="{1193F633-9553-4AC5-9D0B-DAC164743848}" sibTransId="{13A7AFDD-7957-4413-B9A4-1A0473E2FED0}"/>
    <dgm:cxn modelId="{E3C710DB-83E5-4E19-A575-07648937C154}" type="presOf" srcId="{0FD19EB3-0BA8-4D87-B717-3F0DCD7C3BE7}" destId="{7FA0A015-C544-4E2B-81DA-EA29E6FCE22B}" srcOrd="0" destOrd="0" presId="urn:microsoft.com/office/officeart/2005/8/layout/pyramid1"/>
    <dgm:cxn modelId="{C9AB66D8-13B7-4963-94BC-D86B2A19220F}" srcId="{822DB477-F2ED-40BF-879F-823D43232501}" destId="{7C13066F-6FB3-41E1-ADDA-428A73633FD5}" srcOrd="0" destOrd="0" parTransId="{6CEDF0AD-606E-4AB1-956F-D87CBB5D17EF}" sibTransId="{267C05B5-9641-45F4-BB48-54F2FE0F57E7}"/>
    <dgm:cxn modelId="{FF647FE1-A917-4943-8CC3-CA630DE87D53}" type="presOf" srcId="{0FD19EB3-0BA8-4D87-B717-3F0DCD7C3BE7}" destId="{C716350D-F0A3-4986-B703-26660A367E85}" srcOrd="1" destOrd="0" presId="urn:microsoft.com/office/officeart/2005/8/layout/pyramid1"/>
    <dgm:cxn modelId="{DE5B1B56-AA60-46BA-BA39-53C8485F0FAE}" type="presParOf" srcId="{C6E54A04-1A9A-4A14-9443-9BAA7E7CA5B3}" destId="{FDC6F3DB-4F6E-4E65-8880-AFDFE4D94441}" srcOrd="0" destOrd="0" presId="urn:microsoft.com/office/officeart/2005/8/layout/pyramid1"/>
    <dgm:cxn modelId="{6001641E-70DE-4D43-B673-8B95D8460F27}" type="presParOf" srcId="{FDC6F3DB-4F6E-4E65-8880-AFDFE4D94441}" destId="{E1C1AC81-8C0D-48D9-AB78-B6AC2B2008BF}" srcOrd="0" destOrd="0" presId="urn:microsoft.com/office/officeart/2005/8/layout/pyramid1"/>
    <dgm:cxn modelId="{37267CBE-36EE-4C50-B124-607AA0F6B280}" type="presParOf" srcId="{FDC6F3DB-4F6E-4E65-8880-AFDFE4D94441}" destId="{484B5CE3-A575-466A-A724-EE66F2F3C3CC}" srcOrd="1" destOrd="0" presId="urn:microsoft.com/office/officeart/2005/8/layout/pyramid1"/>
    <dgm:cxn modelId="{74D33B2D-2221-4735-9F88-55FC09680F8C}" type="presParOf" srcId="{C6E54A04-1A9A-4A14-9443-9BAA7E7CA5B3}" destId="{097D7C4F-45B5-4D55-83AA-330A1AB170E1}" srcOrd="1" destOrd="0" presId="urn:microsoft.com/office/officeart/2005/8/layout/pyramid1"/>
    <dgm:cxn modelId="{7B00D97E-C8E2-4062-A08E-DAA203963A34}" type="presParOf" srcId="{097D7C4F-45B5-4D55-83AA-330A1AB170E1}" destId="{7FA0A015-C544-4E2B-81DA-EA29E6FCE22B}" srcOrd="0" destOrd="0" presId="urn:microsoft.com/office/officeart/2005/8/layout/pyramid1"/>
    <dgm:cxn modelId="{6A5F93F7-FD0C-4A9B-8DC8-DB30D0154B0B}" type="presParOf" srcId="{097D7C4F-45B5-4D55-83AA-330A1AB170E1}" destId="{C716350D-F0A3-4986-B703-26660A367E85}" srcOrd="1" destOrd="0" presId="urn:microsoft.com/office/officeart/2005/8/layout/pyramid1"/>
    <dgm:cxn modelId="{DB8A6651-50D7-471A-96F2-1FF3CD6BDF8C}" type="presParOf" srcId="{C6E54A04-1A9A-4A14-9443-9BAA7E7CA5B3}" destId="{5A12705B-3C09-4550-885A-57F29764FBC1}" srcOrd="2" destOrd="0" presId="urn:microsoft.com/office/officeart/2005/8/layout/pyramid1"/>
    <dgm:cxn modelId="{95657624-94E5-4205-8E15-359CA535435A}" type="presParOf" srcId="{5A12705B-3C09-4550-885A-57F29764FBC1}" destId="{287DB2F5-C7BD-4DBC-86E8-E02FCF391B11}" srcOrd="0" destOrd="0" presId="urn:microsoft.com/office/officeart/2005/8/layout/pyramid1"/>
    <dgm:cxn modelId="{E8CBE97C-A2C4-458A-B045-8A1FD4F90E8B}" type="presParOf" srcId="{5A12705B-3C09-4550-885A-57F29764FBC1}" destId="{591072E1-F4A5-4AAC-87F2-7E19DADC417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F6F5B-6E0A-42E9-8CD0-59E731D8BD70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prophet</a:t>
          </a:r>
          <a:endParaRPr lang="en-US" sz="1800" kern="1200" dirty="0"/>
        </a:p>
      </dsp:txBody>
      <dsp:txXfrm rot="-5400000">
        <a:off x="2932264" y="234830"/>
        <a:ext cx="902150" cy="1036955"/>
      </dsp:txXfrm>
    </dsp:sp>
    <dsp:sp modelId="{A2757B10-308D-44F4-9112-FEC9E60E0566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078426" y="301365"/>
        <a:ext cx="1681222" cy="903882"/>
      </dsp:txXfrm>
    </dsp:sp>
    <dsp:sp modelId="{0F69BF6E-12CF-4339-8A07-3630B53AFCC7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570</a:t>
          </a:r>
          <a:endParaRPr lang="en-US" sz="3600" kern="1200" dirty="0"/>
        </a:p>
      </dsp:txBody>
      <dsp:txXfrm rot="-5400000">
        <a:off x="1516784" y="234830"/>
        <a:ext cx="902150" cy="1036955"/>
      </dsp:txXfrm>
    </dsp:sp>
    <dsp:sp modelId="{97F1EB50-0C88-49CF-BE45-0953F5F86DE3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makka</a:t>
          </a:r>
          <a:endParaRPr lang="en-US" sz="1800" kern="1200" dirty="0"/>
        </a:p>
      </dsp:txBody>
      <dsp:txXfrm rot="-5400000">
        <a:off x="2221812" y="1513522"/>
        <a:ext cx="902150" cy="1036955"/>
      </dsp:txXfrm>
    </dsp:sp>
    <dsp:sp modelId="{DC0C38CD-E19C-4545-898B-D395CFFEE2B0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36351" y="1580058"/>
        <a:ext cx="1626989" cy="903882"/>
      </dsp:txXfrm>
    </dsp:sp>
    <dsp:sp modelId="{1BD7965A-5D18-42A3-BD73-341C74E9EFE0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hizrot</a:t>
          </a:r>
          <a:endParaRPr lang="en-US" sz="3000" kern="1200" dirty="0"/>
        </a:p>
      </dsp:txBody>
      <dsp:txXfrm rot="-5400000">
        <a:off x="3637293" y="1513522"/>
        <a:ext cx="902150" cy="1036955"/>
      </dsp:txXfrm>
    </dsp:sp>
    <dsp:sp modelId="{26C2D985-65FA-40CB-9F69-C18740BBB059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2932264" y="2792215"/>
        <a:ext cx="902150" cy="1036955"/>
      </dsp:txXfrm>
    </dsp:sp>
    <dsp:sp modelId="{D719D2D1-A6CD-4D22-B893-467996C618CF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078426" y="2858751"/>
        <a:ext cx="1681222" cy="903882"/>
      </dsp:txXfrm>
    </dsp:sp>
    <dsp:sp modelId="{089F0B6E-B31D-4BFD-B07F-A2CB1CD5E57F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516784" y="2792215"/>
        <a:ext cx="902150" cy="1036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F70B2-3606-440A-9F22-F504CA196821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Allah is the greatest.</a:t>
          </a:r>
          <a:endParaRPr lang="en-US" sz="2400" kern="1200" dirty="0"/>
        </a:p>
      </dsp:txBody>
      <dsp:txXfrm>
        <a:off x="916483" y="1984"/>
        <a:ext cx="2030015" cy="1218009"/>
      </dsp:txXfrm>
    </dsp:sp>
    <dsp:sp modelId="{8E3ED7AE-0192-4AF7-B4E4-84F1FFD78F59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smtClean="0"/>
            <a:t>ফুল সৌন্দর্যের প্রতিক  </a:t>
          </a:r>
          <a:endParaRPr lang="en-US" sz="2400" kern="1200" dirty="0"/>
        </a:p>
      </dsp:txBody>
      <dsp:txXfrm>
        <a:off x="3149500" y="1984"/>
        <a:ext cx="2030015" cy="1218009"/>
      </dsp:txXfrm>
    </dsp:sp>
    <dsp:sp modelId="{9F37064F-3279-4258-AC9F-CD552FEFDD10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916483" y="1422995"/>
        <a:ext cx="2030015" cy="1218009"/>
      </dsp:txXfrm>
    </dsp:sp>
    <dsp:sp modelId="{66D4A26B-BE3B-4DF7-956B-377B557AC692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149500" y="1422995"/>
        <a:ext cx="2030015" cy="1218009"/>
      </dsp:txXfrm>
    </dsp:sp>
    <dsp:sp modelId="{2BD0C1AB-6ED5-413F-866F-27E0E6E721DA}">
      <dsp:nvSpPr>
        <dsp:cNvPr id="0" name=""/>
        <dsp:cNvSpPr/>
      </dsp:nvSpPr>
      <dsp:spPr>
        <a:xfrm>
          <a:off x="1804392" y="2794591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/>
          </a:r>
          <a:br>
            <a:rPr lang="en-US" sz="2400" kern="1200" dirty="0" smtClean="0"/>
          </a:br>
          <a:r>
            <a:rPr lang="en-US" sz="2400" kern="1200" dirty="0" smtClean="0"/>
            <a:t/>
          </a:r>
          <a:br>
            <a:rPr lang="en-US" sz="2400" kern="1200" dirty="0" smtClean="0"/>
          </a:br>
          <a:endParaRPr lang="en-US" sz="2400" kern="1200" dirty="0"/>
        </a:p>
      </dsp:txBody>
      <dsp:txXfrm>
        <a:off x="1804392" y="2794591"/>
        <a:ext cx="2030015" cy="121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1AC81-8C0D-48D9-AB78-B6AC2B2008BF}">
      <dsp:nvSpPr>
        <dsp:cNvPr id="0" name=""/>
        <dsp:cNvSpPr/>
      </dsp:nvSpPr>
      <dsp:spPr>
        <a:xfrm>
          <a:off x="1362718" y="199087"/>
          <a:ext cx="3370563" cy="1488441"/>
        </a:xfrm>
        <a:prstGeom prst="trapezoid">
          <a:avLst>
            <a:gd name="adj" fmla="val 528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362718" y="199087"/>
        <a:ext cx="3370563" cy="1488441"/>
      </dsp:txXfrm>
    </dsp:sp>
    <dsp:sp modelId="{7FA0A015-C544-4E2B-81DA-EA29E6FCE22B}">
      <dsp:nvSpPr>
        <dsp:cNvPr id="0" name=""/>
        <dsp:cNvSpPr/>
      </dsp:nvSpPr>
      <dsp:spPr>
        <a:xfrm>
          <a:off x="394831" y="3260058"/>
          <a:ext cx="5306336" cy="854837"/>
        </a:xfrm>
        <a:prstGeom prst="trapezoid">
          <a:avLst>
            <a:gd name="adj" fmla="val 528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1323440" y="3260058"/>
        <a:ext cx="3449118" cy="854837"/>
      </dsp:txXfrm>
    </dsp:sp>
    <dsp:sp modelId="{287DB2F5-C7BD-4DBC-86E8-E02FCF391B11}">
      <dsp:nvSpPr>
        <dsp:cNvPr id="0" name=""/>
        <dsp:cNvSpPr/>
      </dsp:nvSpPr>
      <dsp:spPr>
        <a:xfrm>
          <a:off x="0" y="5417084"/>
          <a:ext cx="6096000" cy="348715"/>
        </a:xfrm>
        <a:prstGeom prst="trapezoid">
          <a:avLst>
            <a:gd name="adj" fmla="val 528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066799" y="5417084"/>
        <a:ext cx="3962400" cy="348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CC871-FD40-46D3-9087-D829E7BD6DA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8DC33-0B0B-46BA-935A-EC241F90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1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8DC33-0B0B-46BA-935A-EC241F902C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7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আমার দেশ বাংলাদেশ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smtClean="0"/>
              <a:t>চাঁদ , শিক্ষা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8" t="7135" r="7228" b="-3798"/>
          <a:stretch/>
        </p:blipFill>
        <p:spPr>
          <a:xfrm>
            <a:off x="2133600" y="429490"/>
            <a:ext cx="5862541" cy="5818909"/>
          </a:xfrm>
          <a:prstGeom prst="ellipse">
            <a:avLst/>
          </a:prstGeom>
          <a:ln w="76200" cap="rnd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834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0"/>
            <a:ext cx="28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bn-BD" dirty="0" smtClean="0"/>
              <a:t>hare    is  mohastan    gor?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3622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a)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3103" y="3200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b)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3103" y="39624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59594" y="4800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d)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14431" y="2118515"/>
            <a:ext cx="3636818" cy="6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Rajshahi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6085" y="2935932"/>
            <a:ext cx="3636818" cy="6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Bogura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06307" y="3830166"/>
            <a:ext cx="3636818" cy="6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shibgonj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89725" y="4668366"/>
            <a:ext cx="3636818" cy="6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gabtali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248400" y="2235092"/>
            <a:ext cx="2215560" cy="535679"/>
          </a:xfrm>
          <a:prstGeom prst="roundRect">
            <a:avLst>
              <a:gd name="adj" fmla="val 32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correct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3128757"/>
            <a:ext cx="2215560" cy="535679"/>
          </a:xfrm>
          <a:prstGeom prst="roundRect">
            <a:avLst>
              <a:gd name="adj" fmla="val 32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right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83344" y="3923069"/>
            <a:ext cx="2215560" cy="535679"/>
          </a:xfrm>
          <a:prstGeom prst="roundRect">
            <a:avLst>
              <a:gd name="adj" fmla="val 32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right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705600" y="4902092"/>
            <a:ext cx="2215560" cy="535679"/>
          </a:xfrm>
          <a:prstGeom prst="roundRect">
            <a:avLst>
              <a:gd name="adj" fmla="val 32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9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9030"/>
            <a:ext cx="7772400" cy="1470025"/>
          </a:xfrm>
        </p:spPr>
        <p:txBody>
          <a:bodyPr/>
          <a:lstStyle/>
          <a:p>
            <a:r>
              <a:rPr lang="bn-BD" sz="7200" dirty="0" smtClean="0"/>
              <a:t>I     have   a     cow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1066800" y="340558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895323" y="35814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558284" y="35814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622196" y="338480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51916" y="5167745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sub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680439" y="5167745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verb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43400" y="51816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article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407312" y="5167745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noun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0"/>
            <a:ext cx="9056557" cy="6172200"/>
          </a:xfrm>
          <a:prstGeom prst="rect">
            <a:avLst/>
          </a:prstGeom>
        </p:spPr>
      </p:pic>
      <p:sp>
        <p:nvSpPr>
          <p:cNvPr id="9" name="Up Arrow 8"/>
          <p:cNvSpPr/>
          <p:nvPr/>
        </p:nvSpPr>
        <p:spPr>
          <a:xfrm>
            <a:off x="533400" y="3314700"/>
            <a:ext cx="22860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2209800" y="1295400"/>
            <a:ext cx="22860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419600" y="969818"/>
            <a:ext cx="22860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7086600" y="3505200"/>
            <a:ext cx="22860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7696200" y="5181600"/>
            <a:ext cx="22860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794977" y="6019800"/>
            <a:ext cx="22860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2100268" y="6012873"/>
            <a:ext cx="22860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33400" y="42672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274618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Bangladesh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791200" y="1350818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Arabic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05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5625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64 -0.00139 0.02327 -0.00324 0.0349 -0.00394 C 0.03976 -0.00417 0.05053 0.00301 0.05452 0.00417 C 0.07292 0.00903 0.09202 0.0118 0.11059 0.01412 C 0.16754 0.0213 0.14966 0.01829 0.22882 0.02014 C 0.25191 0.03542 0.27709 0.0463 0.30157 0.05648 C 0.3073 0.06458 0.31389 0.06505 0.32118 0.06875 C 0.33039 0.07338 0.33907 0.07963 0.34862 0.08287 C 0.35348 0.08704 0.35921 0.09005 0.36372 0.09491 C 0.36476 0.09606 0.36546 0.09815 0.36667 0.09907 C 0.3783 0.10787 0.3915 0.11458 0.40313 0.12315 C 0.40539 0.12477 0.40695 0.12778 0.40921 0.1294 C 0.41546 0.13356 0.42362 0.13657 0.43039 0.13935 C 0.44636 0.15417 0.42205 0.13264 0.44098 0.14537 C 0.44549 0.14838 0.44237 0.15069 0.44705 0.15347 C 0.44931 0.15486 0.45209 0.15486 0.45452 0.15555 C 0.4691 0.16852 0.48507 0.17199 0.50157 0.17778 C 0.50851 0.18009 0.51424 0.18565 0.52118 0.18796 C 0.54115 0.19444 0.56164 0.19861 0.58195 0.20208 C 0.60139 0.20069 0.60834 0.20532 0.62118 0.19398 C 0.62969 0.19768 0.6283 0.20833 0.63039 0.22014 C 0.63125 0.24491 0.63073 0.27893 0.63785 0.30301 C 0.63785 0.30347 0.62709 0.5125 0.64393 0.58588 C 0.62987 0.61435 0.56702 0.58009 0.54098 0.57569 C 0.53247 0.5743 0.52379 0.57454 0.51528 0.57384 C 0.4099 0.53866 0.30035 0.5338 0.19254 0.53125 C 0.18004 0.52731 0.16997 0.53449 0.15921 0.54143 C 0.15382 0.54491 0.14757 0.54537 0.14254 0.54954 C 0.14098 0.55093 0.13959 0.55301 0.13785 0.55347 C 0.13143 0.55509 0.12483 0.55486 0.11823 0.55555 C 0.08403 0.56343 0.04723 0.57106 0.01372 0.55555 C 0.00625 0.5412 -0.0151 0.54444 -0.02569 0.54352 C -0.0401 0.54074 -0.05329 0.53866 -0.06805 0.5375 C -0.06961 0.51227 -0.07187 0.51157 -0.07413 0.49097 C -0.07708 0.46412 -0.07847 0.43704 -0.08177 0.41018 C -0.08281 0.40185 -0.08454 0.39398 -0.08628 0.38588 C -0.08836 0.37639 -0.09236 0.35764 -0.09236 0.35764 C -0.09444 0.33264 -0.09757 0.30787 -0.1 0.28287 C -0.09947 0.27477 -0.10399 0.2618 -0.09843 0.25856 C -0.0835 0.25023 -0.05833 0.26204 -0.04236 0.26667 C -0.00208 0.27847 0.03941 0.28079 0.08039 0.2868 C 0.10973 0.30023 0.07553 0.28634 0.11667 0.29491 C 0.12743 0.29722 0.13785 0.30231 0.14862 0.30509 C 0.17223 0.3243 0.1948 0.33125 0.22275 0.33125 " pathEditMode="relative" ptsTypes="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571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981200" y="5638800"/>
            <a:ext cx="499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381000"/>
            <a:ext cx="5334000" cy="2362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43400" y="990600"/>
            <a:ext cx="15240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676400" y="3657600"/>
            <a:ext cx="38100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828800" y="3810000"/>
            <a:ext cx="38100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981200" y="3962400"/>
            <a:ext cx="38100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9196265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9103862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358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6855818"/>
              </p:ext>
            </p:extLst>
          </p:nvPr>
        </p:nvGraphicFramePr>
        <p:xfrm>
          <a:off x="1524000" y="1397000"/>
          <a:ext cx="6096000" cy="576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8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পরিচিতি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n-BD" dirty="0" smtClean="0"/>
              <a:t>মোঃ এরশাদ হোসেন </a:t>
            </a:r>
          </a:p>
          <a:p>
            <a:r>
              <a:rPr lang="bn-BD" dirty="0" smtClean="0"/>
              <a:t>সহকারি মাওলানা </a:t>
            </a:r>
          </a:p>
          <a:p>
            <a:r>
              <a:rPr lang="bn-BD" dirty="0" smtClean="0"/>
              <a:t>বয়ড়া দাখিল মাদরাসা</a:t>
            </a:r>
          </a:p>
          <a:p>
            <a:r>
              <a:rPr lang="bn-BD" smtClean="0"/>
              <a:t>সোনাতলা,বগুড়া।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8" t="7135" r="7228" b="-3798"/>
          <a:stretch/>
        </p:blipFill>
        <p:spPr>
          <a:xfrm>
            <a:off x="6522027" y="4031673"/>
            <a:ext cx="2057400" cy="1752600"/>
          </a:xfrm>
          <a:prstGeom prst="ellipse">
            <a:avLst/>
          </a:prstGeom>
          <a:ln w="76200" cap="rnd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8" t="7135" r="7228" b="-3798"/>
          <a:stretch/>
        </p:blipFill>
        <p:spPr>
          <a:xfrm>
            <a:off x="6508173" y="4038600"/>
            <a:ext cx="2057400" cy="1752600"/>
          </a:xfrm>
          <a:prstGeom prst="ellipse">
            <a:avLst/>
          </a:prstGeom>
          <a:ln w="76200" cap="rnd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566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0200" y="1295400"/>
            <a:ext cx="3758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bn-BD" dirty="0" smtClean="0"/>
              <a:t>hat                is      your     room      no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21336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6292" y="21336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303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315200" y="5368274"/>
            <a:ext cx="1600200" cy="1299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object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7" y="5334000"/>
            <a:ext cx="2289952" cy="1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964906" y="5333999"/>
            <a:ext cx="2121694" cy="133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 flipH="1">
            <a:off x="304800" y="600108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SUb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3810000"/>
            <a:ext cx="13054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I                                            have                                        a                             cow                                                                                             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900684" y="4155367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3120571" y="44196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5783437" y="423519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7604470" y="431074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802" y="5323702"/>
            <a:ext cx="2057400" cy="131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930500" y="5980393"/>
            <a:ext cx="103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verb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05208" y="5638799"/>
            <a:ext cx="669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bn-BD" dirty="0" smtClean="0"/>
              <a:t>I       have      a      cow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2133600" y="3810000"/>
            <a:ext cx="4572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3505200" y="3810000"/>
            <a:ext cx="4572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5029200" y="3810000"/>
            <a:ext cx="4572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6324600" y="3716482"/>
            <a:ext cx="4572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5209309"/>
            <a:ext cx="1295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sub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5084618"/>
            <a:ext cx="1295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ver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063836" y="5084618"/>
            <a:ext cx="1295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article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501245" y="4953000"/>
            <a:ext cx="1295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8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91</Words>
  <Application>Microsoft Office PowerPoint</Application>
  <PresentationFormat>On-screen Show (4:3)</PresentationFormat>
  <Paragraphs>51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আমার দেশ বাংলাদেশ </vt:lpstr>
      <vt:lpstr>PowerPoint Presentation</vt:lpstr>
      <vt:lpstr>PowerPoint Presentation</vt:lpstr>
      <vt:lpstr>PowerPoint Presentation</vt:lpstr>
      <vt:lpstr>PowerPoint Presentation</vt:lpstr>
      <vt:lpstr>পরিচিতি </vt:lpstr>
      <vt:lpstr>PowerPoint Presentation</vt:lpstr>
      <vt:lpstr>PowerPoint Presentation</vt:lpstr>
      <vt:lpstr>I       have      a      cow</vt:lpstr>
      <vt:lpstr>PowerPoint Presentation</vt:lpstr>
      <vt:lpstr>PowerPoint Presentation</vt:lpstr>
      <vt:lpstr>I     have   a     cow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দেশ বাংলাদেশ</dc:title>
  <dc:creator>Ruman</dc:creator>
  <cp:lastModifiedBy>Ruman</cp:lastModifiedBy>
  <cp:revision>16</cp:revision>
  <dcterms:created xsi:type="dcterms:W3CDTF">2006-08-16T00:00:00Z</dcterms:created>
  <dcterms:modified xsi:type="dcterms:W3CDTF">2020-03-09T18:42:59Z</dcterms:modified>
</cp:coreProperties>
</file>