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52" autoAdjust="0"/>
  </p:normalViewPr>
  <p:slideViewPr>
    <p:cSldViewPr>
      <p:cViewPr varScale="1">
        <p:scale>
          <a:sx n="57" d="100"/>
          <a:sy n="57" d="100"/>
        </p:scale>
        <p:origin x="16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fakhruddinmobarak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782"/>
            <a:ext cx="9144000" cy="68787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5669"/>
            <a:ext cx="5943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 সেবা করা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434340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5720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মুসলিমের উপর আরেক মুসলিমের হক রয়েছে তার সেবা করা, তার দেখা শুনা করা, তার খোজখবর নেয়া ইত্যাদি। এর দ্বারা সেবা করা ব্যক্তির জন্য ফিরিশতা মাগফিরাত কামনা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57200"/>
            <a:ext cx="4191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43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মুমিনের ভালো গুণাবলী গুলো তুলে ধর। (কমপক্ষে ১০টি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0"/>
            <a:ext cx="4343400" cy="228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সালামের দেওয়ার বিধান কি?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সুন্নাত	খ)ওয়াজিব	গ)ফরজ	ঘ) মুস্তাহাব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একজন মুমিনের জন্য অন্য মুমিনের প্রতি কয়টি কর্তব্য আছে?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  ১০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জানাযায় উপস্থিত থাকলে কি পরিমাণ সাওয়াব পাওয়া যায়?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 পরিমাণ সাওয়াব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 সাওয়াব 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সাওয়াব পাওয়া যাবেনা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পাহাড় পরিমাণ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সাওয়াব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146873"/>
              </p:ext>
            </p:extLst>
          </p:nvPr>
        </p:nvGraphicFramePr>
        <p:xfrm>
          <a:off x="7848600" y="12906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8600" y="12906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6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4648200"/>
            <a:ext cx="7772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 ব্যক্তির অধিকার গুলো চার্ট আকারে বর্ণনা কর।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2" y="-66973"/>
            <a:ext cx="9067800" cy="69249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5" y="2474148"/>
            <a:ext cx="57011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ফখরুদ্দীন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মৌলভী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মির্জাবাজার ইসলামিয়া দাখিল মাদরাসা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৫০২৭০৮০৮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ব্যাচ-২৭,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প্রশিক্ষণ কলেজ,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fakhruddinmobarak@gmail.com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01542" y="2362200"/>
            <a:ext cx="0" cy="2362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2474148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হাদীস শরীফ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2057400" cy="18451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655"/>
            <a:ext cx="4329953" cy="3311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34444"/>
          <a:stretch/>
        </p:blipFill>
        <p:spPr>
          <a:xfrm>
            <a:off x="4612341" y="897208"/>
            <a:ext cx="4356847" cy="320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0206"/>
            <a:ext cx="7467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 গুলোর প্রতি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35052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সেবা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549588"/>
            <a:ext cx="3505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 বিনিময়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044714"/>
            <a:ext cx="4724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124155"/>
            <a:ext cx="47244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              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মুমিনের অধিকার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600" dirty="0"/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হাদীস  নং-৩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066800"/>
            <a:ext cx="52578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সালাম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একজন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মুমিনের উপর অপর মুমিনের অধিকার গুলো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মুমিনের বৈশিষ্ট্য গুলো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3962400"/>
            <a:ext cx="8991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 শব্দের অর্থ-শান্তি ও নিরাপত্তা বিধান করা। মুসলমানের পরস্পর সাক্ষাতে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”বলে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 কামনা ,নিরাপত্তা দান ও কুশল বিনিময় করাকে সালাম বলা হয়।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78882"/>
              </p:ext>
            </p:extLst>
          </p:nvPr>
        </p:nvGraphicFramePr>
        <p:xfrm>
          <a:off x="7391400" y="45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5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34445" r="-1482" b="34444"/>
          <a:stretch/>
        </p:blipFill>
        <p:spPr>
          <a:xfrm>
            <a:off x="1219200" y="533400"/>
            <a:ext cx="5638801" cy="31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685800" y="762000"/>
            <a:ext cx="6988697" cy="4178587"/>
            <a:chOff x="65568" y="0"/>
            <a:chExt cx="6988697" cy="4178587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-1592838" y="1658406"/>
              <a:ext cx="4147810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মুমিনের অধিকার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14400" y="674132"/>
              <a:ext cx="0" cy="3212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97503" y="461936"/>
              <a:ext cx="1947307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1875157"/>
              <a:ext cx="1624544" cy="1814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41" idx="1"/>
            </p:cNvCxnSpPr>
            <p:nvPr/>
          </p:nvCxnSpPr>
          <p:spPr>
            <a:xfrm flipV="1">
              <a:off x="914400" y="3124162"/>
              <a:ext cx="1661512" cy="1811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5451" y="2404486"/>
              <a:ext cx="162046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48999" y="1130271"/>
              <a:ext cx="162454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538944" y="170880"/>
              <a:ext cx="4471494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রোগীর সেবা করা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21199" y="899398"/>
              <a:ext cx="4489239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জানাযায়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উপস্থিত হওয়া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73543" y="1468798"/>
              <a:ext cx="4436896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আহবানে সাড়া দেওয়া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73543" y="3593812"/>
              <a:ext cx="4480722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কল্যান কামনা করা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75912" y="2831774"/>
              <a:ext cx="4478353" cy="58477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হাচিঁর উত্তর দেওয়া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32086" y="2112099"/>
              <a:ext cx="4478353" cy="58477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সালাম দেওয়া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0" name="Straight Connector 49"/>
            <p:cNvCxnSpPr>
              <a:endCxn id="39" idx="1"/>
            </p:cNvCxnSpPr>
            <p:nvPr/>
          </p:nvCxnSpPr>
          <p:spPr>
            <a:xfrm flipV="1">
              <a:off x="592444" y="3886200"/>
              <a:ext cx="1981099" cy="160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8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জানাযায় উপস্থিত হওয়া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" y="1371600"/>
            <a:ext cx="4603810" cy="3295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1891" y="1139825"/>
            <a:ext cx="426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 মুসলিমের উপর কর্তব্য হলো তার অপর ভাই এর মৃত্যুতে তার জানাযায় উপস্থিত হওয়াএবং কল্যান কামনা করা। মহান নবী সাল্লাহু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আলাহি ওয়াসাল্লাম বলেছেন- মুমিনের জানাযায় উপস্থিত হলে তার জন্য দুই কিরাত তথা (অধিক পরিমান) সওয়াব পাবে। আর এক কিরাত হলো উহুদ পাহাড় সমান।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602963"/>
            <a:ext cx="4572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হাঁচির উত্তর দেওয়া(যদি সে শুনে)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65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(সাঃ) বলেছেন-নিশ্চয়ই আল্লাহ তায়ালা হাচি দাতাকে ভালোবাসেন আর হাই তোলাকে অপছন্দ করেন।সুতরাং যখন তোমাদের কেউ হাচি দিলে আল্লাহ তায়ালার প্রশংসা করে তথা সে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আলহামদুলিল্লাহ”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 আর এটা যে শুনবে তাকে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“ইয়ারহামুকাল্লাহ”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আবশ্যক।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470169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312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 Hossain</dc:creator>
  <cp:lastModifiedBy>Sajjad Hossain</cp:lastModifiedBy>
  <cp:revision>114</cp:revision>
  <dcterms:created xsi:type="dcterms:W3CDTF">2006-08-16T00:00:00Z</dcterms:created>
  <dcterms:modified xsi:type="dcterms:W3CDTF">2020-03-15T07:13:58Z</dcterms:modified>
</cp:coreProperties>
</file>