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1" r:id="rId3"/>
    <p:sldId id="261" r:id="rId4"/>
    <p:sldId id="28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7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8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9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4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7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9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8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60AA-D6CF-4F4F-ACAF-1B4CC1204390}" type="datetimeFigureOut">
              <a:rPr lang="en-US" smtClean="0"/>
              <a:t>15-03-20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56419-9CA0-44A0-B79E-70A91E30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4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joyshinha@gmail.co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pppppppppppp\Downloads\Merlin-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170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76500" y="290888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576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61376" y="730695"/>
            <a:ext cx="613510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269" y="3516588"/>
            <a:ext cx="745069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মুজিব নগর সরকারের প্রধান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ছিল?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269" y="2157132"/>
            <a:ext cx="745069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প্রথম সরকার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গঠিত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1580"/>
            <a:ext cx="7391400" cy="342900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14400" y="4135457"/>
            <a:ext cx="7239000" cy="193899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সরকার গঠনের মাত্র দুই ঘন্টা পর পাকিস্থানি বাহিনীর বিমান মুজিবনগরে বোমাবর্ষণ করে এবং মেহেরপুর দখল করে নেয়।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3" y="144887"/>
            <a:ext cx="450224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3" y="3196197"/>
            <a:ext cx="4334814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885644" y="1033740"/>
            <a:ext cx="2936383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তখন মুজিবনগর সরকারের সদর দপ্তর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৮নং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থিয়েটার রোডে স্থানান্তরিত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জয়দেব কুমার মন্ডল</a:t>
            </a:r>
            <a:r>
              <a:rPr lang="bn-BD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</a:t>
            </a:r>
            <a:r>
              <a:rPr lang="bn-IN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 (কম্পিউটার</a:t>
            </a:r>
            <a:r>
              <a:rPr lang="bn-IN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1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32604" y="220641"/>
            <a:ext cx="4724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মুজিবনগর সরকার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(ছবি ও নাম দেখতে বামে ক্লিক করি)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404" y="296841"/>
            <a:ext cx="23829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রাষ্ট্রপতি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204" y="982641"/>
            <a:ext cx="245918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উপ-রাষ্ট্রপতি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204" y="1592241"/>
            <a:ext cx="245918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204" y="2201841"/>
            <a:ext cx="245918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অর্থমন্ত্রী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422" y="2897821"/>
            <a:ext cx="247996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স্বরাষ্ট্রমন্ত্রী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204" y="3573441"/>
            <a:ext cx="245918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পররাষ্ট্রমন্ত্রী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204" y="4269421"/>
            <a:ext cx="245918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সেনাপতি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04" y="5717221"/>
            <a:ext cx="245918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ডেপুটি চিফ অব স্টাফ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422" y="4978051"/>
            <a:ext cx="247996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চিফ অব স্টাফ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87" y="1339126"/>
            <a:ext cx="4738255" cy="3467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39" y="1503856"/>
            <a:ext cx="4724400" cy="3494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076" y="1406122"/>
            <a:ext cx="5043055" cy="3467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21" y="1491924"/>
            <a:ext cx="5029199" cy="3467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3" y="1471194"/>
            <a:ext cx="5029199" cy="3467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74" y="1350014"/>
            <a:ext cx="5195454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21" y="1322297"/>
            <a:ext cx="4890656" cy="3674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5" y="1311457"/>
            <a:ext cx="4890655" cy="3674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3" y="1406122"/>
            <a:ext cx="4890656" cy="3674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3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22113" y="759363"/>
            <a:ext cx="637832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813" y="3095647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মুজিবনগর সরকারের অন্যতম কাজের একটি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537" y="192365"/>
            <a:ext cx="3276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717" y="1359225"/>
            <a:ext cx="594360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অনুপস্থিতিতে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918" y="2286313"/>
            <a:ext cx="5257799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719" y="3241670"/>
            <a:ext cx="5333999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সেনাপতি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19" y="966088"/>
            <a:ext cx="204893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18" y="2337688"/>
            <a:ext cx="2048933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19" y="3328288"/>
            <a:ext cx="2048932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530718" y="4918070"/>
            <a:ext cx="5333999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দপ্তর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18" y="4918070"/>
            <a:ext cx="2286000" cy="11534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191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9713" y="1257300"/>
            <a:ext cx="4114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899" y="3657600"/>
            <a:ext cx="72390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সময়োপযোগী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সিধান্ত-বিশ্লেষণ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423002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423003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42300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1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মন্ডল।</a:t>
            </a:r>
            <a:r>
              <a:rPr lang="bn-IN" sz="1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1344936" y="1301642"/>
            <a:ext cx="3227882" cy="4602342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</a:t>
            </a:r>
            <a:r>
              <a:rPr lang="en-US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803813" y="1301641"/>
            <a:ext cx="3070552" cy="4764307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   </a:t>
            </a: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শ্রে</a:t>
            </a:r>
            <a:r>
              <a:rPr lang="en-US" sz="2800" b="1" dirty="0" err="1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ণি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: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kumimoji="0" lang="bn-BD" sz="2400" b="1" i="0" u="none" strike="noStrike" kern="1200" cap="none" spc="0" normalizeH="0" baseline="0" noProof="0" dirty="0" smtClean="0">
              <a:ln/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4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400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বিষয়ঃ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বাংলাদেশর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endParaRPr lang="bn-IN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endParaRPr lang="bn-IN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বিশ্বসভ্যতা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-১৩</a:t>
            </a:r>
            <a:endParaRPr lang="en-US" sz="3200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6214" y="605307"/>
            <a:ext cx="8551572" cy="5769735"/>
            <a:chOff x="-6929" y="51954"/>
            <a:chExt cx="9150929" cy="6830291"/>
          </a:xfrm>
        </p:grpSpPr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991418" y="3590327"/>
            <a:ext cx="39346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0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জয়দেব কুমার মন্ডল</a:t>
            </a:r>
            <a:endParaRPr lang="bn-IN" sz="40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20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শিক্ষক(কম্পিউটার</a:t>
            </a:r>
            <a:r>
              <a:rPr lang="bn-IN" sz="20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1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</a:t>
            </a:r>
          </a:p>
          <a:p>
            <a:pPr algn="ctr">
              <a:defRPr/>
            </a:pPr>
            <a:r>
              <a:rPr lang="bn-BD" sz="1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ভাণ্ডা</a:t>
            </a:r>
            <a:r>
              <a:rPr lang="bn-BD" sz="1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রিয়া, পিরোজপুর</a:t>
            </a:r>
            <a:r>
              <a:rPr lang="bn-IN" sz="1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E-mail-joyshinha@gmail.com</a:t>
            </a:r>
            <a:endParaRPr lang="en-US" sz="16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01775902929</a:t>
            </a:r>
          </a:p>
          <a:p>
            <a:pPr algn="ctr"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ID-233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bn-BD" sz="16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64663" y="100846"/>
            <a:ext cx="1672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 descr="E:\joy\DSC_6797gggggg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196" y="2086413"/>
            <a:ext cx="1609754" cy="1508931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14" y="2097358"/>
            <a:ext cx="1617905" cy="18564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90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মন্ডল।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31659" y="3217595"/>
            <a:ext cx="3456121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সরকারের নেতৃত্বে মুক্তিযুদ্ধ পরিচালিত হয় 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দেশ স্বাধীন হয়?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503"/>
            <a:ext cx="4404575" cy="2222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3667"/>
          <a:stretch/>
        </p:blipFill>
        <p:spPr>
          <a:xfrm>
            <a:off x="4381501" y="0"/>
            <a:ext cx="4762499" cy="27432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8"/>
            <a:ext cx="4381500" cy="2564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0751" y="5446317"/>
            <a:ext cx="5064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“মুজিবনগর সরকারের নেতৃত্বে”</a:t>
            </a:r>
            <a:endParaRPr lang="en-US" sz="4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1001" y="5022291"/>
            <a:ext cx="4466286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1001" y="381000"/>
            <a:ext cx="45752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i="1" u="sng" dirty="0" smtClean="0">
                <a:ln w="0"/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000" i="1" u="sng" dirty="0" smtClean="0">
                <a:ln w="0"/>
                <a:latin typeface="NikoshBAN" pitchFamily="2" charset="0"/>
                <a:cs typeface="NikoshBAN" pitchFamily="2" charset="0"/>
              </a:rPr>
              <a:t>ঠের বিষয়.......</a:t>
            </a:r>
            <a:endParaRPr lang="en-US" sz="4800" i="1" u="sng" dirty="0">
              <a:ln w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137168"/>
            <a:ext cx="7431188" cy="2885123"/>
            <a:chOff x="838200" y="2137168"/>
            <a:chExt cx="7431188" cy="2885123"/>
          </a:xfrm>
        </p:grpSpPr>
        <p:pic>
          <p:nvPicPr>
            <p:cNvPr id="5" name="Picture 2" descr="http://www.cadetcollegeblog.com/wp-content/uploads/2013/05/222491_490459264308878_1269276592_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137168"/>
              <a:ext cx="4282906" cy="2819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588" y="2137168"/>
              <a:ext cx="2971800" cy="28851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2607426"/>
            <a:ext cx="9143999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বাংলাদেশের প্রথম সরকার গঠন সম্পর্কে বর্ণনা করতে পারবে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594" y="3649453"/>
            <a:ext cx="9143999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মুজিব নগর সরকারের দায়িত্ব প্রাপ্ত ব্যক্তিদের চিহ্নিত করতে পারবে। </a:t>
            </a:r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97750" y="616694"/>
            <a:ext cx="4345767" cy="1595036"/>
            <a:chOff x="4032854" y="471491"/>
            <a:chExt cx="3982432" cy="1595036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52482" y="834543"/>
              <a:ext cx="2514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54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r>
                <a:rPr lang="bn-BD" sz="5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0" name="32-Point Star 9"/>
            <p:cNvSpPr/>
            <p:nvPr/>
          </p:nvSpPr>
          <p:spPr>
            <a:xfrm>
              <a:off x="4032854" y="471491"/>
              <a:ext cx="3982432" cy="1595036"/>
            </a:xfrm>
            <a:prstGeom prst="star32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4629924"/>
            <a:ext cx="9146727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মুক্তিযুদ্ধ সুষ্ঠুভাবে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পরিচালনায় মুজিব নগর সরকারের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 বর্ণনা করতে পারবে।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7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3" y="403537"/>
            <a:ext cx="8433515" cy="3782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1543" y="4382355"/>
            <a:ext cx="8330485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মুক্তিযুদ্ধ সুষ্ঠুভাবে পরিচালনার জন্য ১০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,1971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গঠিত হয় বাংলাদেশের প্রথম সরকার।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3" y="202274"/>
            <a:ext cx="8343363" cy="41379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82450" y="4651419"/>
            <a:ext cx="8755487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 সরকার শপথ গ্রহ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করে ১৭এপ্রিল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,১৯৭১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মেহেরপুর জেলার বৈদ্যনাথতলায়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3" y="459201"/>
            <a:ext cx="4917582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12" y="3342431"/>
            <a:ext cx="4917583" cy="2630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64877" y="1190222"/>
            <a:ext cx="2679878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শপথ অনুষ্ঠানে বিপুল সংখ্যক দেশি-বিদেশি সাংবাদিক ও গণ্যমান্য ব্যক্তি উপস্থিত ছিলেন।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3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513" y="6240441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15-03-20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537" y="6247507"/>
            <a:ext cx="3671552" cy="365125"/>
          </a:xfrm>
        </p:spPr>
        <p:txBody>
          <a:bodyPr/>
          <a:lstStyle/>
          <a:p>
            <a:pPr>
              <a:defRPr/>
            </a:pPr>
            <a:r>
              <a:rPr lang="bn-BD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জয়দেব কুমার মন্ডল</a:t>
            </a:r>
            <a:r>
              <a:rPr lang="bn-BD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(কম্পিউটার</a:t>
            </a:r>
            <a:r>
              <a:rPr lang="bn-IN" sz="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84513" y="6240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2" y="352023"/>
            <a:ext cx="7391400" cy="34671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1442" y="4085823"/>
            <a:ext cx="79248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সরকারের প্রধান ছিলেন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বঙ্গবন্ধু শেখ মুজিবুর রহমান।তাঁর নাম অনুসারে বৈদ্যনাথতলার নামকরণ করা হয় মুজিবনগর।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471</Words>
  <Application>Microsoft Office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Kalpurush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Joydeb</dc:creator>
  <cp:lastModifiedBy>Joydeb</cp:lastModifiedBy>
  <cp:revision>129</cp:revision>
  <dcterms:created xsi:type="dcterms:W3CDTF">2020-03-09T15:53:14Z</dcterms:created>
  <dcterms:modified xsi:type="dcterms:W3CDTF">2020-03-15T02:59:52Z</dcterms:modified>
</cp:coreProperties>
</file>