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3" r:id="rId9"/>
    <p:sldId id="270" r:id="rId10"/>
    <p:sldId id="271" r:id="rId11"/>
    <p:sldId id="275" r:id="rId12"/>
    <p:sldId id="277" r:id="rId13"/>
    <p:sldId id="282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B71F"/>
    <a:srgbClr val="85A35D"/>
    <a:srgbClr val="ECD2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208" autoAdjust="0"/>
  </p:normalViewPr>
  <p:slideViewPr>
    <p:cSldViewPr>
      <p:cViewPr varScale="1">
        <p:scale>
          <a:sx n="72" d="100"/>
          <a:sy n="72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60FD0-1F4E-4D62-9D1D-8031D6AAF362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9A684-D1A3-4E56-B169-C4D9C05BF5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906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9A684-D1A3-4E56-B169-C4D9C05BF5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031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4E0BAEB-5758-4320-ADCD-9A67ED351D3E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AEA8-556A-4C69-BE93-604392234D21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8204-1FE7-477E-BA28-EF4040E49276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91290C-0C54-43CE-A816-7D63704C427E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74C7F1-5FBD-46C9-8EC0-EA63874BB4E1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51A6-3131-4536-839C-05527DEA7D0F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C8DA-7220-40A2-A004-9D3FAC97480F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395C2C-C780-49A4-A78C-C2BEA6A909D7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20DA-D8C0-457D-8354-4B09118E737A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B78685-6A42-4979-B016-BBAADFB3E3A6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D8A578-3D36-46F5-AC6D-3C7897F0B7F0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FB206D3-2CCC-47AE-B3FD-AD00A4DC3157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228600"/>
            <a:ext cx="8305800" cy="2215991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39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2514600"/>
            <a:ext cx="76200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91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14600"/>
            <a:ext cx="8305800" cy="39624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762000"/>
            <a:ext cx="8229600" cy="38164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ক্ষে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ত্রগু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685800"/>
            <a:ext cx="6934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648200"/>
            <a:ext cx="7543800" cy="1723549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আত্মকর্মসংস্থানে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করনে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করণীয়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কাজ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381000"/>
            <a:ext cx="7772400" cy="1066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এসো আমরা একটি ভিডিও 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3352800"/>
            <a:ext cx="7620000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5600" y="1752600"/>
            <a:ext cx="25908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>
            <a:hlinkClick r:id="" action="ppaction://ole?verb=0" highlightClick="1"/>
          </p:cNvPr>
          <p:cNvGraphicFramePr>
            <a:graphicFrameLocks noChangeAspect="1"/>
          </p:cNvGraphicFramePr>
          <p:nvPr/>
        </p:nvGraphicFramePr>
        <p:xfrm>
          <a:off x="3733800" y="1981200"/>
          <a:ext cx="914400" cy="771525"/>
        </p:xfrm>
        <a:graphic>
          <a:graphicData uri="http://schemas.openxmlformats.org/presentationml/2006/ole">
            <p:oleObj spid="_x0000_s1030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1"/>
            <a:ext cx="8305800" cy="710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১।আত্মকর্মসংস্থান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২।আত্মকর্মসংস্থানের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সুবিধাসমূহ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533400" y="685800"/>
            <a:ext cx="3124200" cy="10160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6000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/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343400" y="533400"/>
            <a:ext cx="434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2292" name="Picture 3" descr="image 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04800"/>
            <a:ext cx="4754563" cy="316388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685800" y="3810000"/>
            <a:ext cx="8229600" cy="1200329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বিবেচ্য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228600"/>
            <a:ext cx="7467600" cy="264687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utterfly.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505200"/>
            <a:ext cx="3038475" cy="2305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152400"/>
            <a:ext cx="4038600" cy="838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4114800" y="3886200"/>
            <a:ext cx="4572000" cy="26670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মোতাহের হোসেন </a:t>
            </a:r>
            <a:endParaRPr lang="bn-BD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(ব্যবসায় শিক্ষা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bn-BD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রাঢ়িশাল করাব উচ্চ বিদ্যালয়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লাখাই, হবিগঞ্জ। </a:t>
            </a:r>
            <a:endParaRPr lang="bn-BD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 - motaher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NikoshBAN" panose="02000000000000000000" pitchFamily="2" charset="0"/>
              </a:rPr>
              <a:t>4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email@gmail.com</a:t>
            </a:r>
            <a:r>
              <a:rPr lang="bn-BD" sz="1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motah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828800"/>
            <a:ext cx="1905000" cy="18328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943600" y="1066800"/>
            <a:ext cx="23622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সম্পাদনায়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3886200"/>
            <a:ext cx="3733800" cy="2667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মিজানুর রহমান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(ব্যবসায় শিক্ষা</a:t>
            </a:r>
            <a:r>
              <a:rPr lang="bn-IN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algn="ctr"/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বুরুঙ্গা ইকবাল আহমদ হাই স্কুল এন্ড কলেজ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ওসমানীনগর, সিলেট</a:t>
            </a:r>
            <a:endParaRPr lang="bn-IN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মেইলঃ 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gm.mizanoor</a:t>
            </a:r>
            <a:r>
              <a:rPr lang="en-US" sz="1200" dirty="0">
                <a:solidFill>
                  <a:srgbClr val="002060"/>
                </a:solidFill>
                <a:cs typeface="NikoshBAN" pitchFamily="2" charset="0"/>
              </a:rPr>
              <a:t>24</a:t>
            </a: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bn-BD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509808"/>
            <a:ext cx="1981200" cy="1907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304800"/>
            <a:ext cx="7010400" cy="99060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00200"/>
            <a:ext cx="7010400" cy="4924425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-৯ম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ঃ তৃতীয়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সময়ঃ-৫০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.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সংখ্যাঃ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তারিখঃ ১৪-০৩ ২০২০ ইং।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9" descr="jom ca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3657600"/>
            <a:ext cx="3928222" cy="2857500"/>
          </a:xfrm>
          <a:prstGeom prst="rect">
            <a:avLst/>
          </a:prstGeom>
        </p:spPr>
      </p:pic>
      <p:pic>
        <p:nvPicPr>
          <p:cNvPr id="9" name="Picture 8" descr="876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533400"/>
            <a:ext cx="4118882" cy="2514600"/>
          </a:xfrm>
          <a:prstGeom prst="rect">
            <a:avLst/>
          </a:prstGeom>
        </p:spPr>
      </p:pic>
      <p:pic>
        <p:nvPicPr>
          <p:cNvPr id="7" name="Picture 6" descr="0987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09600"/>
            <a:ext cx="3609474" cy="2514600"/>
          </a:xfrm>
          <a:prstGeom prst="rect">
            <a:avLst/>
          </a:prstGeom>
        </p:spPr>
      </p:pic>
      <p:pic>
        <p:nvPicPr>
          <p:cNvPr id="11" name="Picture 10" descr="0432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799" y="3581400"/>
            <a:ext cx="3912847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43000" y="3352800"/>
            <a:ext cx="7086600" cy="1219200"/>
          </a:xfrm>
          <a:prstGeom prst="roundRect">
            <a:avLst/>
          </a:prstGeom>
          <a:solidFill>
            <a:srgbClr val="7030A0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আত্মকর্মসংস্থান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828800" y="381000"/>
            <a:ext cx="5334000" cy="2209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24400"/>
          </a:xfrm>
          <a:ln w="57150">
            <a:solidFill>
              <a:srgbClr val="7030A0"/>
            </a:solidFill>
          </a:ln>
        </p:spPr>
        <p:txBody>
          <a:bodyPr>
            <a:normAutofit fontScale="77500" lnSpcReduction="20000"/>
          </a:bodyPr>
          <a:lstStyle/>
          <a:p>
            <a:pPr marL="514350" indent="-514350">
              <a:buFont typeface="Wingdings" pitchFamily="2" charset="2"/>
              <a:buChar char="Ø"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5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আত্মক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র্মসংস্থানের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সংজ্ঞা বলতে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None/>
            </a:pPr>
            <a:endParaRPr lang="as-IN" sz="40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ত্মক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র্মসংস্থানের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; </a:t>
            </a:r>
          </a:p>
          <a:p>
            <a:pPr marL="514350" indent="-514350">
              <a:buFont typeface="+mj-lt"/>
              <a:buAutoNum type="arabicParenR"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ত্ম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কর্মসংস্থানের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; </a:t>
            </a:r>
          </a:p>
          <a:p>
            <a:pPr marL="514350" indent="-514350">
              <a:buFont typeface="+mj-lt"/>
              <a:buAutoNum type="arabicParenR"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আত্মকর্ম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সংস্থান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উপায়গুলো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None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ound Diagonal Corner Rectangle 6"/>
          <p:cNvSpPr/>
          <p:nvPr/>
        </p:nvSpPr>
        <p:spPr>
          <a:xfrm>
            <a:off x="2895600" y="152400"/>
            <a:ext cx="3429000" cy="990600"/>
          </a:xfrm>
          <a:prstGeom prst="round2Diag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0765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85800"/>
            <a:ext cx="3610225" cy="4191000"/>
          </a:xfrm>
          <a:prstGeom prst="rect">
            <a:avLst/>
          </a:prstGeom>
        </p:spPr>
      </p:pic>
      <p:pic>
        <p:nvPicPr>
          <p:cNvPr id="6" name="Picture 5" descr="Honey-farming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762000"/>
            <a:ext cx="4648200" cy="413385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62000" y="5257800"/>
            <a:ext cx="2667000" cy="990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দর্জির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5257800"/>
            <a:ext cx="22860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মধু চাষ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80010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115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 descr="micro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228600"/>
            <a:ext cx="4038600" cy="34290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 descr="women_selfEmp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886200"/>
            <a:ext cx="4114800" cy="27432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Picture 6" descr="49c3c51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3886200"/>
            <a:ext cx="4114800" cy="28194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Picture 8" descr="123456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04800"/>
            <a:ext cx="3810000" cy="335280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851</TotalTime>
  <Words>208</Words>
  <Application>Microsoft Office PowerPoint</Application>
  <PresentationFormat>On-screen Show (4:3)</PresentationFormat>
  <Paragraphs>72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Oriel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</dc:creator>
  <cp:lastModifiedBy>Motaher</cp:lastModifiedBy>
  <cp:revision>144</cp:revision>
  <dcterms:created xsi:type="dcterms:W3CDTF">2006-08-16T00:00:00Z</dcterms:created>
  <dcterms:modified xsi:type="dcterms:W3CDTF">2020-03-15T03:50:34Z</dcterms:modified>
</cp:coreProperties>
</file>