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pptx" ContentType="application/vnd.openxmlformats-officedocument.presentationml.presentation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7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5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7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PowerPoint_Presentation1.ppt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743200" y="1676400"/>
            <a:ext cx="3635620" cy="48474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0"/>
            <a:ext cx="7280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404359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Haider\Desktop\IMG0039A.jpg"/>
          <p:cNvPicPr>
            <a:picLocks noChangeAspect="1" noChangeArrowheads="1"/>
          </p:cNvPicPr>
          <p:nvPr/>
        </p:nvPicPr>
        <p:blipFill>
          <a:blip r:embed="rId2"/>
          <a:srcRect r="17500"/>
          <a:stretch>
            <a:fillRect/>
          </a:stretch>
        </p:blipFill>
        <p:spPr bwMode="auto">
          <a:xfrm>
            <a:off x="228600" y="304800"/>
            <a:ext cx="1885950" cy="23622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0" y="228600"/>
            <a:ext cx="39624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আজিম কী দ্বারা লিখছে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286000" y="609600"/>
            <a:ext cx="1430020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>
            <a:off x="2209800" y="2286000"/>
            <a:ext cx="73380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048000" y="1981200"/>
            <a:ext cx="46482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আজিম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মার্কার কলম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 লিখছে।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7" y="4859573"/>
            <a:ext cx="8367353" cy="14955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‌‍‌‌‌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‘কী দ্বারা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348699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68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361" y="304800"/>
            <a:ext cx="3223761" cy="1811343"/>
          </a:xfrm>
          <a:prstGeom prst="rect">
            <a:avLst/>
          </a:prstGeom>
        </p:spPr>
      </p:pic>
      <p:sp>
        <p:nvSpPr>
          <p:cNvPr id="3" name="Notched Right Arrow 2"/>
          <p:cNvSpPr/>
          <p:nvPr/>
        </p:nvSpPr>
        <p:spPr>
          <a:xfrm>
            <a:off x="3218180" y="838200"/>
            <a:ext cx="1430020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triped Right Arrow 3"/>
          <p:cNvSpPr/>
          <p:nvPr/>
        </p:nvSpPr>
        <p:spPr>
          <a:xfrm rot="5400000">
            <a:off x="990600" y="2362200"/>
            <a:ext cx="7620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0" y="3048000"/>
            <a:ext cx="54864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ধনীরা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দরিদ্রদেরকে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জাকাত দিচ্ছে।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8037" y="5077361"/>
            <a:ext cx="836735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‌‍‌‌‌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</a:t>
            </a:r>
            <a:r>
              <a:rPr lang="en-US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(স্বত্বত্যাগ করে প্রদান)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সম্প্রদান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00600" y="382250"/>
            <a:ext cx="39624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দরিদ্রদেরকে জাকাত দাও।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32616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cuments and Settings\Haider\Desktop\SONJAY\p\1.jpe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50" y="457200"/>
            <a:ext cx="3222149" cy="1595923"/>
          </a:xfrm>
          <a:prstGeom prst="rect">
            <a:avLst/>
          </a:prstGeom>
          <a:noFill/>
        </p:spPr>
      </p:pic>
      <p:sp>
        <p:nvSpPr>
          <p:cNvPr id="4" name="Notched Right Arrow 3"/>
          <p:cNvSpPr/>
          <p:nvPr/>
        </p:nvSpPr>
        <p:spPr>
          <a:xfrm>
            <a:off x="3505200" y="533400"/>
            <a:ext cx="990600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 rot="5400000">
            <a:off x="699516" y="2500884"/>
            <a:ext cx="762000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54864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হতে পাতা ঝরে।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7" y="5077361"/>
            <a:ext cx="8367353" cy="132343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‌‍‌‌‌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 হতে’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 পাওয়া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বে, তা-ই অপাদান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8200" y="457200"/>
            <a:ext cx="44958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 হতে পাতা ঝরে?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685025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Documents and Settings\Haider\Desktop\SONJAY\p\1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17231"/>
            <a:ext cx="2148417" cy="2209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67200" y="228600"/>
            <a:ext cx="3962400" cy="76944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 বাঘ 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2532380" y="609600"/>
            <a:ext cx="1430020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triped Right Arrow 4"/>
          <p:cNvSpPr/>
          <p:nvPr/>
        </p:nvSpPr>
        <p:spPr>
          <a:xfrm rot="5400000">
            <a:off x="789813" y="2486787"/>
            <a:ext cx="73380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0" y="3200400"/>
            <a:ext cx="46482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বনে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বাঘ থাকে।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7" y="4859573"/>
            <a:ext cx="8367353" cy="14955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‌‍‌‌‌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‘কোথায়’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অধিকরন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33791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5" y="1905000"/>
            <a:ext cx="7552005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কারক নির্ণয় কর 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১)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মিনা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বই পড়ে 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আমি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লোকমানকে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চিনি ।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আকাশ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মেঘে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ঢাকা।</a:t>
            </a:r>
            <a:endParaRPr lang="bn-IN" sz="28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৪)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ভিখারিকে</a:t>
            </a:r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ভিক্ষা দাও।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৫) করিম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নদী থেকে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মাছ ধরছে।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৬)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b="1" u="sng" dirty="0" smtClean="0">
                <a:latin typeface="NikoshBAN" pitchFamily="2" charset="0"/>
                <a:cs typeface="NikoshBAN" pitchFamily="2" charset="0"/>
              </a:rPr>
              <a:t>বসন্তে 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কোকিল ডাকে ।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05089" y="304800"/>
            <a:ext cx="24689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5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2897954" cy="228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819648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838200"/>
            <a:ext cx="3657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 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5800" y="1981200"/>
            <a:ext cx="670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 কারক কত প্রকার?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 বনে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বাঘ থাকে। বনে কোন কারক?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bn-IN" sz="3600" b="1" u="sng" dirty="0" smtClean="0">
                <a:latin typeface="NikoshBAN" pitchFamily="2" charset="0"/>
                <a:cs typeface="NikoshBAN" pitchFamily="2" charset="0"/>
              </a:rPr>
              <a:t>ভিখারীকে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যাকাত দাও।  ভিখারীকে কোন কারক?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0" y="1678686"/>
            <a:ext cx="4229100" cy="2283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712" y="381000"/>
            <a:ext cx="6097088" cy="521732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r>
              <a:rPr lang="bn-IN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648200"/>
            <a:ext cx="83183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সকল কারকের ব্যবহার দেখিয়ে একটি বাক্য লিখে আনবে।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819400"/>
            <a:ext cx="40382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IN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 সবাইকে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4303455"/>
            <a:ext cx="403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৭ম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নং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২৭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তারিখ-১৩/০৩/২০২০ইং	</a:t>
            </a: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 rot="16200000" flipH="1">
            <a:off x="6819901" y="4762500"/>
            <a:ext cx="28194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52400" y="1295400"/>
            <a:ext cx="43434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মোহাং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জাফর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নিজামী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অধ্যাপক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তোরাব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ফাজিল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মাদ্রাসা</a:t>
            </a:r>
            <a:endParaRPr lang="bn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মিরসরাই, চট্রগ্রাম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ব্যাচ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২৭</a:t>
            </a:r>
          </a:p>
          <a:p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আইডি-01050270</a:t>
            </a:r>
            <a:r>
              <a:rPr lang="bn-IN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৮০৯</a:t>
            </a: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Abu.zafar</a:t>
            </a:r>
            <a:r>
              <a:rPr lang="en-US" sz="1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nizami</a:t>
            </a:r>
            <a:r>
              <a:rPr lang="en-US" sz="1400" b="1" dirty="0" smtClean="0">
                <a:latin typeface="+mj-lt"/>
                <a:cs typeface="NikoshBAN" panose="02000000000000000000" pitchFamily="2" charset="0"/>
              </a:rPr>
              <a:t>2018@gmail.com</a:t>
            </a:r>
            <a:endParaRPr lang="en-US" sz="1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95800" y="1066800"/>
            <a:ext cx="373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আবদুর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রহিম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বিপিএড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আকবর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রহ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সুন্নিয়া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হাটজারী,চট্টগ্রাম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ব্যাচ-১৪,আইডি-৩৯৯,</a:t>
            </a:r>
          </a:p>
          <a:p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প্রজেক্ট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(২য়-পযায়)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0600" y="152400"/>
            <a:ext cx="4114800" cy="5847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মূল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প্রনেতা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28600"/>
            <a:ext cx="4114800" cy="584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কন্টেন্ট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সম্পাদনায়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202844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6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57593" y="546488"/>
            <a:ext cx="3054449" cy="22586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5213" y="1595718"/>
            <a:ext cx="3597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ফুটবল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খেলছে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114800" y="1477108"/>
            <a:ext cx="1158386" cy="7033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1553" y="4118154"/>
            <a:ext cx="2690447" cy="20070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7822" y="4343400"/>
            <a:ext cx="3133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জেলেটি নদীতে জাল ফেলছে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884882" y="4333127"/>
            <a:ext cx="1544016" cy="9698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685800" y="4876800"/>
            <a:ext cx="8382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553200" y="2057400"/>
            <a:ext cx="685800" cy="1588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823314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7" grpId="0"/>
      <p:bldP spid="11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10619" y="1955410"/>
            <a:ext cx="54336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bn-IN" sz="8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125032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8846" y="1111346"/>
            <a:ext cx="652037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600" dirty="0" smtClean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1.কারক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 বলতে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৩.কারক নির্ণয় করতে পারবে।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858000" y="1676400"/>
          <a:ext cx="914400" cy="806450"/>
        </p:xfrm>
        <a:graphic>
          <a:graphicData uri="http://schemas.openxmlformats.org/presentationml/2006/ole">
            <p:oleObj spid="_x0000_s1028" name="Presentation" showAsIcon="1" r:id="rId3" imgW="914400" imgH="806450" progId="PowerPoint.Show.12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8042917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9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00800" y="152400"/>
            <a:ext cx="2606241" cy="28390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" descr="DSC059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52400" y="152400"/>
            <a:ext cx="2360735" cy="297277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304800" y="4114800"/>
            <a:ext cx="8757139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ক্যের অন্তর্গত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বিশেষ্য ও সর্বনাম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0" y="3048000"/>
            <a:ext cx="2085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কারকের সংজ্ঞা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299340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65175" y="2397746"/>
            <a:ext cx="2133599" cy="2038349"/>
            <a:chOff x="3367937" y="2305050"/>
            <a:chExt cx="2133599" cy="2038349"/>
          </a:xfrm>
        </p:grpSpPr>
        <p:sp>
          <p:nvSpPr>
            <p:cNvPr id="39" name="Oval 38"/>
            <p:cNvSpPr/>
            <p:nvPr/>
          </p:nvSpPr>
          <p:spPr>
            <a:xfrm>
              <a:off x="3367937" y="2305050"/>
              <a:ext cx="2133599" cy="2038349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Oval 4"/>
            <p:cNvSpPr/>
            <p:nvPr/>
          </p:nvSpPr>
          <p:spPr>
            <a:xfrm>
              <a:off x="3680396" y="2603559"/>
              <a:ext cx="1508681" cy="14413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5880" tIns="55880" rIns="55880" bIns="5588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কারক</a:t>
              </a:r>
              <a:endParaRPr lang="en-US" sz="4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226945" y="1999680"/>
            <a:ext cx="594112" cy="281315"/>
            <a:chOff x="4129707" y="1906984"/>
            <a:chExt cx="594112" cy="281315"/>
          </a:xfrm>
        </p:grpSpPr>
        <p:sp>
          <p:nvSpPr>
            <p:cNvPr id="37" name="Right Arrow 36"/>
            <p:cNvSpPr/>
            <p:nvPr/>
          </p:nvSpPr>
          <p:spPr>
            <a:xfrm rot="16178526">
              <a:off x="4286105" y="1750586"/>
              <a:ext cx="281315" cy="5941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Right Arrow 6"/>
            <p:cNvSpPr/>
            <p:nvPr/>
          </p:nvSpPr>
          <p:spPr>
            <a:xfrm rot="26978526">
              <a:off x="4328566" y="1911604"/>
              <a:ext cx="196921" cy="356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678638" y="119617"/>
            <a:ext cx="1676394" cy="1747391"/>
            <a:chOff x="3581400" y="26921"/>
            <a:chExt cx="1676394" cy="1747391"/>
          </a:xfrm>
        </p:grpSpPr>
        <p:sp>
          <p:nvSpPr>
            <p:cNvPr id="35" name="Oval 34"/>
            <p:cNvSpPr/>
            <p:nvPr/>
          </p:nvSpPr>
          <p:spPr>
            <a:xfrm>
              <a:off x="3581400" y="26921"/>
              <a:ext cx="1676394" cy="1747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Oval 8"/>
            <p:cNvSpPr/>
            <p:nvPr/>
          </p:nvSpPr>
          <p:spPr>
            <a:xfrm>
              <a:off x="3826902" y="282820"/>
              <a:ext cx="1185390" cy="12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কর্তৃকারক</a:t>
              </a:r>
              <a:endParaRPr lang="en-US" sz="2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506313" y="2505451"/>
            <a:ext cx="200321" cy="594112"/>
            <a:chOff x="5409075" y="2412755"/>
            <a:chExt cx="200321" cy="594112"/>
          </a:xfrm>
        </p:grpSpPr>
        <p:sp>
          <p:nvSpPr>
            <p:cNvPr id="33" name="Right Arrow 32"/>
            <p:cNvSpPr/>
            <p:nvPr/>
          </p:nvSpPr>
          <p:spPr>
            <a:xfrm rot="19814310">
              <a:off x="5409075" y="2412755"/>
              <a:ext cx="200321" cy="5941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ight Arrow 10"/>
            <p:cNvSpPr/>
            <p:nvPr/>
          </p:nvSpPr>
          <p:spPr>
            <a:xfrm rot="19814310">
              <a:off x="5413038" y="2546493"/>
              <a:ext cx="140225" cy="356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613906" y="1355139"/>
            <a:ext cx="1991641" cy="1747391"/>
            <a:chOff x="5516668" y="1262443"/>
            <a:chExt cx="1991641" cy="1747391"/>
          </a:xfrm>
        </p:grpSpPr>
        <p:sp>
          <p:nvSpPr>
            <p:cNvPr id="31" name="Oval 30"/>
            <p:cNvSpPr/>
            <p:nvPr/>
          </p:nvSpPr>
          <p:spPr>
            <a:xfrm>
              <a:off x="5516668" y="1262443"/>
              <a:ext cx="1991641" cy="1747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al 12"/>
            <p:cNvSpPr/>
            <p:nvPr/>
          </p:nvSpPr>
          <p:spPr>
            <a:xfrm>
              <a:off x="5808337" y="1518342"/>
              <a:ext cx="1408303" cy="12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কর্মকারক</a:t>
              </a:r>
              <a:endParaRPr lang="en-US" sz="2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26430" y="3786356"/>
            <a:ext cx="291339" cy="594112"/>
            <a:chOff x="5429192" y="3693660"/>
            <a:chExt cx="291339" cy="594112"/>
          </a:xfrm>
        </p:grpSpPr>
        <p:sp>
          <p:nvSpPr>
            <p:cNvPr id="29" name="Right Arrow 28"/>
            <p:cNvSpPr/>
            <p:nvPr/>
          </p:nvSpPr>
          <p:spPr>
            <a:xfrm rot="1818576">
              <a:off x="5429192" y="3693660"/>
              <a:ext cx="291339" cy="5941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Right Arrow 14"/>
            <p:cNvSpPr/>
            <p:nvPr/>
          </p:nvSpPr>
          <p:spPr>
            <a:xfrm rot="1818576">
              <a:off x="5435165" y="3790427"/>
              <a:ext cx="203937" cy="356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97074" y="3793516"/>
            <a:ext cx="1747391" cy="1747391"/>
            <a:chOff x="5699836" y="3700820"/>
            <a:chExt cx="1747391" cy="1747391"/>
          </a:xfrm>
        </p:grpSpPr>
        <p:sp>
          <p:nvSpPr>
            <p:cNvPr id="27" name="Oval 26"/>
            <p:cNvSpPr/>
            <p:nvPr/>
          </p:nvSpPr>
          <p:spPr>
            <a:xfrm>
              <a:off x="5699836" y="3700820"/>
              <a:ext cx="1747391" cy="1747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Oval 16"/>
            <p:cNvSpPr/>
            <p:nvPr/>
          </p:nvSpPr>
          <p:spPr>
            <a:xfrm>
              <a:off x="5955736" y="3956719"/>
              <a:ext cx="1235591" cy="12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করণ</a:t>
              </a:r>
              <a:r>
                <a:rPr lang="bn-IN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কারক</a:t>
              </a:r>
              <a:endParaRPr lang="en-US" sz="2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234919" y="4558172"/>
            <a:ext cx="594112" cy="294094"/>
            <a:chOff x="4137681" y="4465476"/>
            <a:chExt cx="594112" cy="294094"/>
          </a:xfrm>
        </p:grpSpPr>
        <p:sp>
          <p:nvSpPr>
            <p:cNvPr id="25" name="Right Arrow 24"/>
            <p:cNvSpPr/>
            <p:nvPr/>
          </p:nvSpPr>
          <p:spPr>
            <a:xfrm rot="5400000">
              <a:off x="4287690" y="4315467"/>
              <a:ext cx="294094" cy="5941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Right Arrow 18"/>
            <p:cNvSpPr/>
            <p:nvPr/>
          </p:nvSpPr>
          <p:spPr>
            <a:xfrm rot="5400000">
              <a:off x="4331804" y="4390175"/>
              <a:ext cx="205866" cy="356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58279" y="4990991"/>
            <a:ext cx="1747391" cy="1747391"/>
            <a:chOff x="3561041" y="4898295"/>
            <a:chExt cx="1747391" cy="1747391"/>
          </a:xfrm>
        </p:grpSpPr>
        <p:sp>
          <p:nvSpPr>
            <p:cNvPr id="23" name="Oval 22"/>
            <p:cNvSpPr/>
            <p:nvPr/>
          </p:nvSpPr>
          <p:spPr>
            <a:xfrm>
              <a:off x="3561041" y="4898295"/>
              <a:ext cx="1747391" cy="1747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3816941" y="5154194"/>
              <a:ext cx="1235591" cy="12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সম্প্রদান কারক</a:t>
              </a:r>
              <a:endParaRPr lang="en-US" sz="2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62876" y="3773051"/>
            <a:ext cx="275493" cy="594112"/>
            <a:chOff x="3165638" y="3680355"/>
            <a:chExt cx="275493" cy="594112"/>
          </a:xfrm>
        </p:grpSpPr>
        <p:sp>
          <p:nvSpPr>
            <p:cNvPr id="21" name="Right Arrow 20"/>
            <p:cNvSpPr/>
            <p:nvPr/>
          </p:nvSpPr>
          <p:spPr>
            <a:xfrm rot="9000000">
              <a:off x="3165638" y="3680355"/>
              <a:ext cx="275493" cy="5941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ight Arrow 22"/>
            <p:cNvSpPr/>
            <p:nvPr/>
          </p:nvSpPr>
          <p:spPr>
            <a:xfrm rot="19800000">
              <a:off x="3242750" y="3778515"/>
              <a:ext cx="192845" cy="356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538452" y="3767108"/>
            <a:ext cx="1747391" cy="1747391"/>
            <a:chOff x="1441214" y="3674412"/>
            <a:chExt cx="1747391" cy="1747391"/>
          </a:xfrm>
        </p:grpSpPr>
        <p:sp>
          <p:nvSpPr>
            <p:cNvPr id="19" name="Oval 18"/>
            <p:cNvSpPr/>
            <p:nvPr/>
          </p:nvSpPr>
          <p:spPr>
            <a:xfrm>
              <a:off x="1441214" y="3674412"/>
              <a:ext cx="1747391" cy="1747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24"/>
            <p:cNvSpPr/>
            <p:nvPr/>
          </p:nvSpPr>
          <p:spPr>
            <a:xfrm>
              <a:off x="1697114" y="3930311"/>
              <a:ext cx="1235591" cy="12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অপাদান কারক</a:t>
              </a:r>
              <a:endParaRPr lang="en-US" sz="24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62876" y="2466677"/>
            <a:ext cx="275493" cy="594112"/>
            <a:chOff x="3165638" y="2373981"/>
            <a:chExt cx="275493" cy="594112"/>
          </a:xfrm>
        </p:grpSpPr>
        <p:sp>
          <p:nvSpPr>
            <p:cNvPr id="17" name="Right Arrow 16"/>
            <p:cNvSpPr/>
            <p:nvPr/>
          </p:nvSpPr>
          <p:spPr>
            <a:xfrm rot="12600000">
              <a:off x="3165638" y="2373981"/>
              <a:ext cx="275493" cy="594112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ight Arrow 26"/>
            <p:cNvSpPr/>
            <p:nvPr/>
          </p:nvSpPr>
          <p:spPr>
            <a:xfrm rot="23400000">
              <a:off x="3242750" y="2513465"/>
              <a:ext cx="192845" cy="35646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38452" y="1319342"/>
            <a:ext cx="1747391" cy="1747391"/>
            <a:chOff x="1441214" y="1226646"/>
            <a:chExt cx="1747391" cy="1747391"/>
          </a:xfrm>
        </p:grpSpPr>
        <p:sp>
          <p:nvSpPr>
            <p:cNvPr id="15" name="Oval 14"/>
            <p:cNvSpPr/>
            <p:nvPr/>
          </p:nvSpPr>
          <p:spPr>
            <a:xfrm>
              <a:off x="1441214" y="1226646"/>
              <a:ext cx="1747391" cy="174739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Oval 28"/>
            <p:cNvSpPr/>
            <p:nvPr/>
          </p:nvSpPr>
          <p:spPr>
            <a:xfrm>
              <a:off x="1697114" y="1482545"/>
              <a:ext cx="1235591" cy="12355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</a:p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800" b="1" kern="1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অধিকরণ কারক</a:t>
              </a:r>
              <a:endParaRPr lang="en-US" sz="2800" b="1" kern="1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996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33543" y="228894"/>
            <a:ext cx="2662058" cy="2938671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4572000" y="0"/>
            <a:ext cx="3130550" cy="175432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1981200"/>
            <a:ext cx="28575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u="sng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আজিম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2971800" y="381000"/>
            <a:ext cx="1430020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triped Right Arrow 7"/>
          <p:cNvSpPr/>
          <p:nvPr/>
        </p:nvSpPr>
        <p:spPr>
          <a:xfrm>
            <a:off x="2971800" y="2362200"/>
            <a:ext cx="73380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8600" y="4752893"/>
            <a:ext cx="8367353" cy="14955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‌‍‌‌‌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‌‌‌‍‍‍‍‍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কর্তৃকারক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07112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57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609600"/>
            <a:ext cx="2942082" cy="32689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sp>
        <p:nvSpPr>
          <p:cNvPr id="3" name="Notched Right Arrow 2"/>
          <p:cNvSpPr/>
          <p:nvPr/>
        </p:nvSpPr>
        <p:spPr>
          <a:xfrm>
            <a:off x="3200400" y="838200"/>
            <a:ext cx="1430020" cy="6727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81600" y="152400"/>
            <a:ext cx="396240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ম্যাডাম কাকে পুরস্কার বিতরণ করছে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riped Right Arrow 4"/>
          <p:cNvSpPr/>
          <p:nvPr/>
        </p:nvSpPr>
        <p:spPr>
          <a:xfrm>
            <a:off x="3200400" y="3352800"/>
            <a:ext cx="733806" cy="484632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114800" y="2895600"/>
            <a:ext cx="4648200" cy="144655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ম্যাডাম </a:t>
            </a:r>
            <a:r>
              <a:rPr lang="bn-IN" sz="4400" b="1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শিক্ষার্থীকে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পুরস্কার বিতরণ করছে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8037" y="4859573"/>
            <a:ext cx="8367353" cy="14955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ক্রিয়া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‌‍‌‌‌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কে 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‘কী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‌ ‌‌‌‍‍‍‍‍</a:t>
            </a:r>
            <a:r>
              <a:rPr lang="bn-IN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‘কাকে</a:t>
            </a:r>
            <a:r>
              <a:rPr lang="en-US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যায়,তা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-ই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কর্ম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কারক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181081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405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79</cp:revision>
  <dcterms:created xsi:type="dcterms:W3CDTF">2006-08-16T00:00:00Z</dcterms:created>
  <dcterms:modified xsi:type="dcterms:W3CDTF">2020-03-15T13:52:40Z</dcterms:modified>
</cp:coreProperties>
</file>