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936-27BD-4BBC-83EE-8653A28174D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C01D-F83F-4D4E-9438-C15842E1F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936-27BD-4BBC-83EE-8653A28174D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C01D-F83F-4D4E-9438-C15842E1F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936-27BD-4BBC-83EE-8653A28174D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C01D-F83F-4D4E-9438-C15842E1F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936-27BD-4BBC-83EE-8653A28174D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C01D-F83F-4D4E-9438-C15842E1F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936-27BD-4BBC-83EE-8653A28174D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C01D-F83F-4D4E-9438-C15842E1F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936-27BD-4BBC-83EE-8653A28174D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C01D-F83F-4D4E-9438-C15842E1F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936-27BD-4BBC-83EE-8653A28174D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C01D-F83F-4D4E-9438-C15842E1F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936-27BD-4BBC-83EE-8653A28174D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C01D-F83F-4D4E-9438-C15842E1F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936-27BD-4BBC-83EE-8653A28174D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C01D-F83F-4D4E-9438-C15842E1F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936-27BD-4BBC-83EE-8653A28174D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C01D-F83F-4D4E-9438-C15842E1F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936-27BD-4BBC-83EE-8653A28174D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C01D-F83F-4D4E-9438-C15842E1F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0936-27BD-4BBC-83EE-8653A28174D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C01D-F83F-4D4E-9438-C15842E1F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747742"/>
            <a:ext cx="6096000" cy="4881658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477000" cy="12954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الاسئلة من الفقرةِ واجوبتها- </a:t>
            </a:r>
          </a:p>
          <a:p>
            <a:pPr algn="ctr"/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2133600"/>
            <a:ext cx="8052571" cy="12192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>
            <a:solidFill>
              <a:srgbClr val="FFC000"/>
            </a:solidFill>
            <a:prstDash val="lgDashDot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منِ اشترى فرسا من اعرابي؟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বেদুঈন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3810000"/>
            <a:ext cx="8204971" cy="19050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اشترى 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عمر بن الخطاب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فرسا من </a:t>
            </a:r>
            <a:r>
              <a:rPr lang="bn-IN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اعرابىِّ-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1998" y="381000"/>
            <a:ext cx="8052572" cy="11049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ماذا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ظهر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فى الفرس؟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ঘোড়ায়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9256" y="1676400"/>
            <a:ext cx="8052571" cy="13716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ظهر فى الفرس عيْبٌ منَعَه من الجرى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09800" y="3581400"/>
            <a:ext cx="6569211" cy="11049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لماذا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ردّ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عمر الفرس؟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9279" y="4876800"/>
            <a:ext cx="8189732" cy="12192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رد عمر الفرس لانه فيه عيب منعه من الجرى-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7062" y="609600"/>
            <a:ext cx="8379550" cy="116205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هل انكر الاعرابى ان يسترجع الفرس من عمر ولماذا؟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অস্বীকৃতি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061" y="2438400"/>
            <a:ext cx="8649856" cy="24384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نعم, انكر الاعرابى ان يسترجع الفرس من عمر لانه </a:t>
            </a:r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يعتقد انه باعه عند </a:t>
            </a:r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عمر صحيحا- </a:t>
            </a:r>
            <a:r>
              <a:rPr lang="en-US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5086" y="2667000"/>
            <a:ext cx="8052571" cy="14478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اذا اشترى انسان حيوانا معيبا من احد يجوز له ان يعيده لصاحبه-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381000"/>
            <a:ext cx="8229599" cy="14478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كتابة الصحيح أو الخطأ مع تصحيح الخطأ:</a:t>
            </a:r>
          </a:p>
          <a:p>
            <a:pPr algn="ctr"/>
            <a:r>
              <a:rPr lang="bn-IN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সংশোধনসহ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55326" y="4648200"/>
            <a:ext cx="3592331" cy="7620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5886" y="457200"/>
            <a:ext cx="8204971" cy="70612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 ظهر فى الفرس عيب منعه من الجري-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49279" y="1371600"/>
            <a:ext cx="2601578" cy="6096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4828" y="2209800"/>
            <a:ext cx="8366029" cy="7620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:ظهر فى الفرس عيب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منعه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الجرْىِ-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4828" y="3429000"/>
            <a:ext cx="8329743" cy="6477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انكر الاعرابي ان يسترجع الفرس-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70669" y="4343400"/>
            <a:ext cx="3592331" cy="7620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2133600"/>
            <a:ext cx="7547265" cy="13335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رضي عمر بحكم القاضي شريح ابن حارث الكندي-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53000" y="3752850"/>
            <a:ext cx="3566777" cy="6096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صحيح-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সমার্থক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المترادفة-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600200"/>
            <a:ext cx="3352799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2057398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ابتاع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514601"/>
            <a:ext cx="419100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 করল   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اشتري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3352799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المترادفة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434658"/>
            <a:ext cx="2057398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تكلم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434659"/>
            <a:ext cx="41910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বলল         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قال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2" y="4412159"/>
            <a:ext cx="2057398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رجع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397514"/>
            <a:ext cx="394970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ফিরে আসল    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عاد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2" y="5345138"/>
            <a:ext cx="2057398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يقضي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327340"/>
            <a:ext cx="3976913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বিচার করছে    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يحكم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857500" y="2895600"/>
            <a:ext cx="1562100" cy="3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57500" y="3819377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857500" y="4697343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57500" y="5729858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المتضادة-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7344" y="1600200"/>
            <a:ext cx="3733799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3086098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صحيح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8900" y="2514601"/>
            <a:ext cx="367030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معيب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600200"/>
            <a:ext cx="3352799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المتضادة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434658"/>
            <a:ext cx="3086098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باع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8900" y="3434659"/>
            <a:ext cx="367030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اشتري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343399"/>
            <a:ext cx="308609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الكافرين</a:t>
            </a:r>
            <a:endParaRPr lang="en-US" sz="2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8900" y="4343400"/>
            <a:ext cx="367030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المؤمنين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257800"/>
            <a:ext cx="312419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المرأة</a:t>
            </a:r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7000" y="5257801"/>
            <a:ext cx="367030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الرجل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05200" y="2899320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05200" y="3819377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4728118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505200" y="5646239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0"/>
            <a:ext cx="5638800" cy="838200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4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العمل الاجتماعي </a:t>
            </a:r>
            <a:endParaRPr lang="en-US" sz="4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089838"/>
            <a:ext cx="7848600" cy="1043762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ar-SA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استخرجوا صيغ الماضى من الفقرة ثم حولواها الى المضارع( اربعا)-</a:t>
            </a:r>
          </a:p>
          <a:p>
            <a:pPr algn="ctr"/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7601" y="2362200"/>
            <a:ext cx="3733799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625" y="3078889"/>
            <a:ext cx="308609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يشترى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6968" y="3078889"/>
            <a:ext cx="2030615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اشترى</a:t>
            </a:r>
            <a:endParaRPr lang="en-US" sz="36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2" y="2362200"/>
            <a:ext cx="3352799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625" y="3998947"/>
            <a:ext cx="308609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يرضى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0823" y="3998948"/>
            <a:ext cx="201676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رضى</a:t>
            </a:r>
            <a:endParaRPr lang="en-US" sz="36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92223" y="346360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92223" y="438366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17422" y="3387411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417422" y="4307468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0625" y="4794941"/>
            <a:ext cx="308609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يدفع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0823" y="4794942"/>
            <a:ext cx="201676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دفع</a:t>
            </a:r>
            <a:endParaRPr lang="en-US" sz="36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625" y="5714999"/>
            <a:ext cx="308609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يركب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0823" y="5715000"/>
            <a:ext cx="201676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ركب</a:t>
            </a:r>
            <a:endParaRPr lang="en-US" sz="36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992223" y="517966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92223" y="60997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17422" y="5103463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17422" y="6023520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استخرجوا </a:t>
            </a:r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 </a:t>
            </a:r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الامر من الفقرة - </a:t>
            </a:r>
          </a:p>
          <a:p>
            <a:pPr algn="ctr"/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امر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600200"/>
            <a:ext cx="3733799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الامر</a:t>
            </a:r>
            <a:endParaRPr lang="en-US" sz="4000" b="1" dirty="0" smtClean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040" y="2935070"/>
            <a:ext cx="201676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خذ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3901966"/>
            <a:ext cx="201676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اجعل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43600" y="331978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43600" y="423984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152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التعارف</a:t>
            </a:r>
            <a:r>
              <a:rPr lang="ar-SA" sz="4800" b="1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 </a:t>
            </a:r>
            <a:endParaRPr lang="en-US" sz="4800" dirty="0">
              <a:latin typeface="LipiGoplapB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24400" y="1981200"/>
            <a:ext cx="4343400" cy="2438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محمد ابو جعفر نظامي </a:t>
            </a:r>
          </a:p>
          <a:p>
            <a:pPr algn="r" rtl="1"/>
            <a:r>
              <a:rPr lang="ar-BH" sz="2800" b="1" dirty="0" smtClean="0">
                <a:latin typeface="NikoshBAN" pitchFamily="2" charset="0"/>
                <a:cs typeface="NikoshBAN" pitchFamily="2" charset="0"/>
              </a:rPr>
              <a:t>الم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حاضر المساعد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الفاضل ابو تراب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ميرسرائي , شيتاغونغ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4880" y="4572000"/>
            <a:ext cx="4206240" cy="2194560"/>
          </a:xfrm>
          <a:prstGeom prst="rect">
            <a:avLst/>
          </a:prstGeom>
          <a:solidFill>
            <a:srgbClr val="CCFF66"/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মোহাং আবু জাফর নিজামী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সহকারী অধ্যাপক (আরবি)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আবু তোরাব ফাজিল মাদ্রাসা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মিরসরাই, চট্রগ্রাম</a:t>
            </a:r>
          </a:p>
          <a:p>
            <a:pPr algn="ctr"/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7305" y="914400"/>
            <a:ext cx="2015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8" name="Picture 7" descr="20200311_080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3800687" cy="510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3999" y="1066800"/>
            <a:ext cx="8534400" cy="1043762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5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لخّصوا </a:t>
            </a:r>
            <a:r>
              <a:rPr lang="ar-SA" sz="5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الفقرة المذكورة </a:t>
            </a:r>
            <a:r>
              <a:rPr lang="ar-SA" sz="5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من عندكم: </a:t>
            </a:r>
            <a:endParaRPr lang="bn-BD" sz="44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0"/>
            <a:ext cx="8280400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b="1" u="sng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خلاصة الفقرة </a:t>
            </a:r>
            <a:r>
              <a:rPr lang="ar-SA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اشترى عمر (رضـ) فرسا من اعرابى- فوجده </a:t>
            </a:r>
            <a:r>
              <a:rPr lang="ar-SA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معيبا </a:t>
            </a:r>
            <a:r>
              <a:rPr lang="ar-SA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فاراد </a:t>
            </a:r>
            <a:r>
              <a:rPr lang="ar-SA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ردّه </a:t>
            </a:r>
            <a:r>
              <a:rPr lang="ar-SA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الى البائع ولكنه </a:t>
            </a:r>
            <a:r>
              <a:rPr lang="ar-SA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انكر استرجاعه فقررا </a:t>
            </a:r>
            <a:r>
              <a:rPr lang="ar-SA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شريحا </a:t>
            </a:r>
            <a:r>
              <a:rPr lang="ar-SA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حاكما </a:t>
            </a:r>
            <a:r>
              <a:rPr lang="ar-SA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بينهما- </a:t>
            </a:r>
            <a:endParaRPr lang="en-US" sz="40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3132"/>
            <a:ext cx="6248400" cy="836154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المنزلي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0" y="1676400"/>
            <a:ext cx="724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اكتبوا الاجابات عن الاسئلة المذكورة فى النص-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111" y="3200400"/>
            <a:ext cx="4938889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14400"/>
            <a:ext cx="7924800" cy="34932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لكم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4419600" cy="830997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تعارف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2057400"/>
            <a:ext cx="4026647" cy="3733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ar-SA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2057400"/>
            <a:ext cx="4026647" cy="3733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اللغة العربية الاتصالية-</a:t>
            </a:r>
          </a:p>
          <a:p>
            <a:pPr algn="ctr"/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العاشر-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الاول-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الوحدة الثالثة-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6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khil - 2019 - Class-9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87" t="10814" r="29520" b="21111"/>
          <a:stretch/>
        </p:blipFill>
        <p:spPr>
          <a:xfrm>
            <a:off x="457200" y="609600"/>
            <a:ext cx="4038600" cy="537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70" t="18083" r="46825" b="27076"/>
          <a:stretch/>
        </p:blipFill>
        <p:spPr>
          <a:xfrm>
            <a:off x="4953000" y="609600"/>
            <a:ext cx="3810000" cy="5363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الى الصور و قولوا - </a:t>
            </a:r>
            <a:endParaRPr lang="en-US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6657" y="4776987"/>
            <a:ext cx="1905000" cy="707886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4000" dirty="0" smtClean="0">
                <a:latin typeface="NikoshBAN" pitchFamily="2" charset="0"/>
                <a:cs typeface="NikoshBAN" pitchFamily="2" charset="0"/>
              </a:rPr>
              <a:t>قاضى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71600"/>
            <a:ext cx="5087468" cy="313810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69784"/>
            <a:ext cx="3352800" cy="1676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382545" cy="313810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0513" y="2514600"/>
            <a:ext cx="7350947" cy="14465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العدل والانصاف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ন্যায়পরায়ণতা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endParaRPr lang="ar-SA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066799" y="152400"/>
            <a:ext cx="7162799" cy="2133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درس </a:t>
            </a:r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اليوم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798" b="5547"/>
          <a:stretch/>
        </p:blipFill>
        <p:spPr>
          <a:xfrm>
            <a:off x="1066800" y="4191000"/>
            <a:ext cx="4038600" cy="18288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10200" y="4626114"/>
            <a:ext cx="3505200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-   ৪০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03552" y="280159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9980" y="2734002"/>
            <a:ext cx="5801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لكم ان تقولوا الجمل الخاطئة والصحيحة-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1199" y="304800"/>
            <a:ext cx="5791201" cy="83615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ثمرة العلم</a:t>
            </a:r>
            <a:endParaRPr lang="bn-BD" sz="4800" dirty="0" smtClean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03552" y="15148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3780" y="1438602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لكم ان تجيبوا عن الاسئلة من النص-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31118" y="400873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98108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يمكن لكم ان تقولوا كلمات مترادفة و متضادة-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النص المدروس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akhil - 2019 - Class-9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66" t="46978" r="39365" b="28329"/>
          <a:stretch/>
        </p:blipFill>
        <p:spPr>
          <a:xfrm>
            <a:off x="325269" y="1801354"/>
            <a:ext cx="8645861" cy="437084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7200" y="457200"/>
            <a:ext cx="8305800" cy="5943600"/>
          </a:xfrm>
          <a:prstGeom prst="flowChartAlternateProcess">
            <a:avLst/>
          </a:prstGeom>
          <a:solidFill>
            <a:schemeClr val="bg2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আমীরুল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মু’মিনীন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ইবনুল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খাত্তাব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আরোহন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দোষযুক্ত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আমীরুল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মুমিনীন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ত্রুটিমুক্ত ঘোড়া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সালিস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শুরাইহ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হারিস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কিন্দী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মীমাংসা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652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37</cp:revision>
  <dcterms:created xsi:type="dcterms:W3CDTF">2020-03-10T13:51:28Z</dcterms:created>
  <dcterms:modified xsi:type="dcterms:W3CDTF">2020-03-15T13:59:23Z</dcterms:modified>
</cp:coreProperties>
</file>