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9" r:id="rId2"/>
    <p:sldId id="259" r:id="rId3"/>
    <p:sldId id="281" r:id="rId4"/>
    <p:sldId id="282" r:id="rId5"/>
    <p:sldId id="285" r:id="rId6"/>
    <p:sldId id="286" r:id="rId7"/>
    <p:sldId id="287" r:id="rId8"/>
    <p:sldId id="288" r:id="rId9"/>
    <p:sldId id="300" r:id="rId10"/>
    <p:sldId id="298" r:id="rId11"/>
    <p:sldId id="302" r:id="rId12"/>
    <p:sldId id="299" r:id="rId13"/>
    <p:sldId id="296" r:id="rId14"/>
    <p:sldId id="307" r:id="rId15"/>
    <p:sldId id="293" r:id="rId16"/>
    <p:sldId id="308" r:id="rId17"/>
    <p:sldId id="297" r:id="rId18"/>
    <p:sldId id="310" r:id="rId19"/>
    <p:sldId id="284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CA8F8-C518-4847-89D1-6BDAD54B8FE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2C851B-E0F1-47EA-861C-98510AC1EFE3}">
      <dgm:prSet phldrT="[Text]" custT="1"/>
      <dgm:spPr>
        <a:ln>
          <a:noFill/>
        </a:ln>
      </dgm:spPr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জন্মঃ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sz="2800" dirty="0" smtClean="0">
              <a:latin typeface="NikoshBAN" pitchFamily="2" charset="0"/>
              <a:cs typeface="NikoshBAN" pitchFamily="2" charset="0"/>
            </a:rPr>
            <a:t>২১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জ়ূন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১৯৪৫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6783111-550E-40F5-BB52-A78FA56B5DD2}" type="parTrans" cxnId="{E142516A-E468-417F-B76C-191FA4445721}">
      <dgm:prSet/>
      <dgm:spPr/>
      <dgm:t>
        <a:bodyPr/>
        <a:lstStyle/>
        <a:p>
          <a:endParaRPr lang="en-US"/>
        </a:p>
      </dgm:t>
    </dgm:pt>
    <dgm:pt modelId="{361BF59A-6D9E-42F6-8CFA-96AA44A25B96}" type="sibTrans" cxnId="{E142516A-E468-417F-B76C-191FA4445721}">
      <dgm:prSet/>
      <dgm:spPr/>
      <dgm:t>
        <a:bodyPr/>
        <a:lstStyle/>
        <a:p>
          <a:endParaRPr lang="en-US"/>
        </a:p>
      </dgm:t>
    </dgm:pt>
    <dgm:pt modelId="{0D741789-2AAD-4E03-B9B3-70C13A54A16D}">
      <dgm:prSet phldrT="[Text]" custT="1"/>
      <dgm:spPr>
        <a:ln>
          <a:noFill/>
        </a:ln>
      </dgm:spPr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বাংলা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একাডেমী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পুরুস্কার-১৯৮২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AFD0432D-B83C-4537-BE40-6DC2AEDA6D37}" type="parTrans" cxnId="{6164CE01-F58C-4A14-931D-165BAA8D093E}">
      <dgm:prSet/>
      <dgm:spPr/>
      <dgm:t>
        <a:bodyPr/>
        <a:lstStyle/>
        <a:p>
          <a:endParaRPr lang="en-US"/>
        </a:p>
      </dgm:t>
    </dgm:pt>
    <dgm:pt modelId="{0D141ECD-9B7D-4EFD-88BF-B8723FD34139}" type="sibTrans" cxnId="{6164CE01-F58C-4A14-931D-165BAA8D093E}">
      <dgm:prSet/>
      <dgm:spPr/>
      <dgm:t>
        <a:bodyPr/>
        <a:lstStyle/>
        <a:p>
          <a:endParaRPr lang="en-US"/>
        </a:p>
      </dgm:t>
    </dgm:pt>
    <dgm:pt modelId="{653EBC6D-E8D6-4B92-8BF0-B76539302516}">
      <dgm:prSet phldrT="[Text]" custT="1"/>
      <dgm:spPr>
        <a:ln>
          <a:noFill/>
        </a:ln>
      </dgm:spPr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স্বাধীনতা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পুরুস্কার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২০১৬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A4A5D50-6F76-4A2F-B9C8-8F6AEE7C0155}" type="parTrans" cxnId="{75959887-4E2A-4CD1-94E5-B69404C68B2B}">
      <dgm:prSet/>
      <dgm:spPr/>
      <dgm:t>
        <a:bodyPr/>
        <a:lstStyle/>
        <a:p>
          <a:endParaRPr lang="en-US"/>
        </a:p>
      </dgm:t>
    </dgm:pt>
    <dgm:pt modelId="{D0B97A38-BCB8-43E5-993D-8EEABF090671}" type="sibTrans" cxnId="{75959887-4E2A-4CD1-94E5-B69404C68B2B}">
      <dgm:prSet/>
      <dgm:spPr/>
      <dgm:t>
        <a:bodyPr/>
        <a:lstStyle/>
        <a:p>
          <a:endParaRPr lang="en-US"/>
        </a:p>
      </dgm:t>
    </dgm:pt>
    <dgm:pt modelId="{C63CC2E5-4AE6-4E85-B798-4329B0ED6A39}">
      <dgm:prSet phldrT="[Text]" custT="1"/>
      <dgm:spPr>
        <a:ln>
          <a:noFill/>
        </a:ln>
      </dgm:spPr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একুশে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পদক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২০০১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7D688F1F-1A42-4491-9D3E-E3A990EE5E2C}" type="parTrans" cxnId="{6674EF3E-868B-4026-829A-DFF0550E26FB}">
      <dgm:prSet/>
      <dgm:spPr/>
      <dgm:t>
        <a:bodyPr/>
        <a:lstStyle/>
        <a:p>
          <a:endParaRPr lang="en-US"/>
        </a:p>
      </dgm:t>
    </dgm:pt>
    <dgm:pt modelId="{05EC6EEC-7EBC-4838-BDE1-755D98F95658}" type="sibTrans" cxnId="{6674EF3E-868B-4026-829A-DFF0550E26FB}">
      <dgm:prSet/>
      <dgm:spPr/>
      <dgm:t>
        <a:bodyPr/>
        <a:lstStyle/>
        <a:p>
          <a:endParaRPr lang="en-US"/>
        </a:p>
      </dgm:t>
    </dgm:pt>
    <dgm:pt modelId="{545B3ED3-48D6-45C0-BA90-46D7BAF63A41}">
      <dgm:prSet phldrT="[Text]" custT="1"/>
      <dgm:spPr>
        <a:ln>
          <a:noFill/>
        </a:ln>
      </dgm:spPr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কবি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চিত্র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শিল্পী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79278AF2-0DD7-4B2A-A785-BAB26DA3A46E}" type="parTrans" cxnId="{54F86A3B-37EC-4020-A8B7-2CA97B736510}">
      <dgm:prSet/>
      <dgm:spPr/>
      <dgm:t>
        <a:bodyPr/>
        <a:lstStyle/>
        <a:p>
          <a:endParaRPr lang="en-US"/>
        </a:p>
      </dgm:t>
    </dgm:pt>
    <dgm:pt modelId="{95E1D290-FAB1-45C6-A796-3BAAB898284E}" type="sibTrans" cxnId="{54F86A3B-37EC-4020-A8B7-2CA97B736510}">
      <dgm:prSet/>
      <dgm:spPr/>
      <dgm:t>
        <a:bodyPr/>
        <a:lstStyle/>
        <a:p>
          <a:endParaRPr lang="en-US"/>
        </a:p>
      </dgm:t>
    </dgm:pt>
    <dgm:pt modelId="{543A7490-88BE-4A5A-AF5F-DEB59B0C4AE0}" type="pres">
      <dgm:prSet presAssocID="{070CA8F8-C518-4847-89D1-6BDAD54B8F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FFEA48-791D-471A-B86D-887563430E40}" type="pres">
      <dgm:prSet presAssocID="{FE2C851B-E0F1-47EA-861C-98510AC1EFE3}" presName="node" presStyleLbl="node1" presStyleIdx="0" presStyleCnt="5" custRadScaleRad="100093" custRadScaleInc="-30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7EA1E-A6E0-4AAF-8805-8C7BBC637FAC}" type="pres">
      <dgm:prSet presAssocID="{361BF59A-6D9E-42F6-8CFA-96AA44A25B9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B49FE82-06CC-40FC-8385-ABDB6445DCA2}" type="pres">
      <dgm:prSet presAssocID="{361BF59A-6D9E-42F6-8CFA-96AA44A25B9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F2C9473-DC39-43E0-8B3D-CB6DC15AAEC6}" type="pres">
      <dgm:prSet presAssocID="{0D741789-2AAD-4E03-B9B3-70C13A54A16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A3068-E47A-4E03-A81B-5D08AECA5DF4}" type="pres">
      <dgm:prSet presAssocID="{0D141ECD-9B7D-4EFD-88BF-B8723FD3413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D1F99E4-22C7-4425-B6AF-C463EBCDFC9B}" type="pres">
      <dgm:prSet presAssocID="{0D141ECD-9B7D-4EFD-88BF-B8723FD3413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49F7D60-AD88-4FCD-B860-E62D1251D682}" type="pres">
      <dgm:prSet presAssocID="{653EBC6D-E8D6-4B92-8BF0-B765393025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427C6-BCCC-47D4-8FD4-3A0A4ED193E9}" type="pres">
      <dgm:prSet presAssocID="{D0B97A38-BCB8-43E5-993D-8EEABF09067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E3872F5-9102-4CBD-810C-8D2F0B5F0F0D}" type="pres">
      <dgm:prSet presAssocID="{D0B97A38-BCB8-43E5-993D-8EEABF09067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FC1ACA7-1115-4811-81E3-CA269AC27450}" type="pres">
      <dgm:prSet presAssocID="{C63CC2E5-4AE6-4E85-B798-4329B0ED6A3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D7D5C9-B14B-43ED-B8FB-D537458285CB}" type="pres">
      <dgm:prSet presAssocID="{05EC6EEC-7EBC-4838-BDE1-755D98F9565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7AC2DC2-7F37-43E5-BDF5-01E2373556BA}" type="pres">
      <dgm:prSet presAssocID="{05EC6EEC-7EBC-4838-BDE1-755D98F9565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995FDFE-9C80-45B9-A76E-4745A1EA091D}" type="pres">
      <dgm:prSet presAssocID="{545B3ED3-48D6-45C0-BA90-46D7BAF63A4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6FEBA-5A69-4274-9B29-16AC1E51238B}" type="pres">
      <dgm:prSet presAssocID="{95E1D290-FAB1-45C6-A796-3BAAB898284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32A2A508-B0AB-44EC-9D1C-D3AD1248CEE1}" type="pres">
      <dgm:prSet presAssocID="{95E1D290-FAB1-45C6-A796-3BAAB898284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658538AD-8555-497E-A370-85F20E88AAA3}" type="presOf" srcId="{653EBC6D-E8D6-4B92-8BF0-B76539302516}" destId="{949F7D60-AD88-4FCD-B860-E62D1251D682}" srcOrd="0" destOrd="0" presId="urn:microsoft.com/office/officeart/2005/8/layout/cycle2"/>
    <dgm:cxn modelId="{16E3845F-6FF3-4213-83C1-EC9B7162E71C}" type="presOf" srcId="{361BF59A-6D9E-42F6-8CFA-96AA44A25B96}" destId="{0B49FE82-06CC-40FC-8385-ABDB6445DCA2}" srcOrd="1" destOrd="0" presId="urn:microsoft.com/office/officeart/2005/8/layout/cycle2"/>
    <dgm:cxn modelId="{6674EF3E-868B-4026-829A-DFF0550E26FB}" srcId="{070CA8F8-C518-4847-89D1-6BDAD54B8FE6}" destId="{C63CC2E5-4AE6-4E85-B798-4329B0ED6A39}" srcOrd="3" destOrd="0" parTransId="{7D688F1F-1A42-4491-9D3E-E3A990EE5E2C}" sibTransId="{05EC6EEC-7EBC-4838-BDE1-755D98F95658}"/>
    <dgm:cxn modelId="{DE721579-ED5B-4003-A5FF-37A0DA30A16D}" type="presOf" srcId="{05EC6EEC-7EBC-4838-BDE1-755D98F95658}" destId="{2ED7D5C9-B14B-43ED-B8FB-D537458285CB}" srcOrd="0" destOrd="0" presId="urn:microsoft.com/office/officeart/2005/8/layout/cycle2"/>
    <dgm:cxn modelId="{75959887-4E2A-4CD1-94E5-B69404C68B2B}" srcId="{070CA8F8-C518-4847-89D1-6BDAD54B8FE6}" destId="{653EBC6D-E8D6-4B92-8BF0-B76539302516}" srcOrd="2" destOrd="0" parTransId="{9A4A5D50-6F76-4A2F-B9C8-8F6AEE7C0155}" sibTransId="{D0B97A38-BCB8-43E5-993D-8EEABF090671}"/>
    <dgm:cxn modelId="{230A5E8D-2A2D-43D4-8E34-F7C96C468719}" type="presOf" srcId="{070CA8F8-C518-4847-89D1-6BDAD54B8FE6}" destId="{543A7490-88BE-4A5A-AF5F-DEB59B0C4AE0}" srcOrd="0" destOrd="0" presId="urn:microsoft.com/office/officeart/2005/8/layout/cycle2"/>
    <dgm:cxn modelId="{3ED0054E-B8F7-4B5E-897C-9D9AABFFB768}" type="presOf" srcId="{361BF59A-6D9E-42F6-8CFA-96AA44A25B96}" destId="{6557EA1E-A6E0-4AAF-8805-8C7BBC637FAC}" srcOrd="0" destOrd="0" presId="urn:microsoft.com/office/officeart/2005/8/layout/cycle2"/>
    <dgm:cxn modelId="{5B2E9C65-B7CC-4CFC-A92E-064B7C6F0770}" type="presOf" srcId="{D0B97A38-BCB8-43E5-993D-8EEABF090671}" destId="{C6D427C6-BCCC-47D4-8FD4-3A0A4ED193E9}" srcOrd="0" destOrd="0" presId="urn:microsoft.com/office/officeart/2005/8/layout/cycle2"/>
    <dgm:cxn modelId="{B354007F-5FC4-423D-B365-B76F622F094C}" type="presOf" srcId="{C63CC2E5-4AE6-4E85-B798-4329B0ED6A39}" destId="{FFC1ACA7-1115-4811-81E3-CA269AC27450}" srcOrd="0" destOrd="0" presId="urn:microsoft.com/office/officeart/2005/8/layout/cycle2"/>
    <dgm:cxn modelId="{D03152EA-9AD2-4834-9D45-FF6EBC96356A}" type="presOf" srcId="{0D141ECD-9B7D-4EFD-88BF-B8723FD34139}" destId="{5D1F99E4-22C7-4425-B6AF-C463EBCDFC9B}" srcOrd="1" destOrd="0" presId="urn:microsoft.com/office/officeart/2005/8/layout/cycle2"/>
    <dgm:cxn modelId="{26A5558C-6372-44C1-B309-C65106BB4121}" type="presOf" srcId="{FE2C851B-E0F1-47EA-861C-98510AC1EFE3}" destId="{D6FFEA48-791D-471A-B86D-887563430E40}" srcOrd="0" destOrd="0" presId="urn:microsoft.com/office/officeart/2005/8/layout/cycle2"/>
    <dgm:cxn modelId="{DA502413-E4EA-440D-A4F7-DCF35217207F}" type="presOf" srcId="{0D141ECD-9B7D-4EFD-88BF-B8723FD34139}" destId="{48EA3068-E47A-4E03-A81B-5D08AECA5DF4}" srcOrd="0" destOrd="0" presId="urn:microsoft.com/office/officeart/2005/8/layout/cycle2"/>
    <dgm:cxn modelId="{703A17DE-6E71-493C-A723-D1538A8FD489}" type="presOf" srcId="{545B3ED3-48D6-45C0-BA90-46D7BAF63A41}" destId="{6995FDFE-9C80-45B9-A76E-4745A1EA091D}" srcOrd="0" destOrd="0" presId="urn:microsoft.com/office/officeart/2005/8/layout/cycle2"/>
    <dgm:cxn modelId="{FEF55EEE-3315-4BBC-BCF8-490F64DC3C14}" type="presOf" srcId="{95E1D290-FAB1-45C6-A796-3BAAB898284E}" destId="{5B06FEBA-5A69-4274-9B29-16AC1E51238B}" srcOrd="0" destOrd="0" presId="urn:microsoft.com/office/officeart/2005/8/layout/cycle2"/>
    <dgm:cxn modelId="{6164CE01-F58C-4A14-931D-165BAA8D093E}" srcId="{070CA8F8-C518-4847-89D1-6BDAD54B8FE6}" destId="{0D741789-2AAD-4E03-B9B3-70C13A54A16D}" srcOrd="1" destOrd="0" parTransId="{AFD0432D-B83C-4537-BE40-6DC2AEDA6D37}" sibTransId="{0D141ECD-9B7D-4EFD-88BF-B8723FD34139}"/>
    <dgm:cxn modelId="{F1BF79EC-C7D5-4B9C-BEF5-B607398E1B70}" type="presOf" srcId="{D0B97A38-BCB8-43E5-993D-8EEABF090671}" destId="{2E3872F5-9102-4CBD-810C-8D2F0B5F0F0D}" srcOrd="1" destOrd="0" presId="urn:microsoft.com/office/officeart/2005/8/layout/cycle2"/>
    <dgm:cxn modelId="{944D886B-7E60-4D07-BB5B-73DD794CF8C5}" type="presOf" srcId="{95E1D290-FAB1-45C6-A796-3BAAB898284E}" destId="{32A2A508-B0AB-44EC-9D1C-D3AD1248CEE1}" srcOrd="1" destOrd="0" presId="urn:microsoft.com/office/officeart/2005/8/layout/cycle2"/>
    <dgm:cxn modelId="{5314403B-EA4F-4D5A-9797-9FDC1C0A1403}" type="presOf" srcId="{0D741789-2AAD-4E03-B9B3-70C13A54A16D}" destId="{FF2C9473-DC39-43E0-8B3D-CB6DC15AAEC6}" srcOrd="0" destOrd="0" presId="urn:microsoft.com/office/officeart/2005/8/layout/cycle2"/>
    <dgm:cxn modelId="{54F86A3B-37EC-4020-A8B7-2CA97B736510}" srcId="{070CA8F8-C518-4847-89D1-6BDAD54B8FE6}" destId="{545B3ED3-48D6-45C0-BA90-46D7BAF63A41}" srcOrd="4" destOrd="0" parTransId="{79278AF2-0DD7-4B2A-A785-BAB26DA3A46E}" sibTransId="{95E1D290-FAB1-45C6-A796-3BAAB898284E}"/>
    <dgm:cxn modelId="{3808EAEB-EA65-4539-87A2-2EF7687C13EB}" type="presOf" srcId="{05EC6EEC-7EBC-4838-BDE1-755D98F95658}" destId="{17AC2DC2-7F37-43E5-BDF5-01E2373556BA}" srcOrd="1" destOrd="0" presId="urn:microsoft.com/office/officeart/2005/8/layout/cycle2"/>
    <dgm:cxn modelId="{E142516A-E468-417F-B76C-191FA4445721}" srcId="{070CA8F8-C518-4847-89D1-6BDAD54B8FE6}" destId="{FE2C851B-E0F1-47EA-861C-98510AC1EFE3}" srcOrd="0" destOrd="0" parTransId="{16783111-550E-40F5-BB52-A78FA56B5DD2}" sibTransId="{361BF59A-6D9E-42F6-8CFA-96AA44A25B96}"/>
    <dgm:cxn modelId="{1F7B0597-A868-45ED-8564-DA5F23CB1D50}" type="presParOf" srcId="{543A7490-88BE-4A5A-AF5F-DEB59B0C4AE0}" destId="{D6FFEA48-791D-471A-B86D-887563430E40}" srcOrd="0" destOrd="0" presId="urn:microsoft.com/office/officeart/2005/8/layout/cycle2"/>
    <dgm:cxn modelId="{75AF771C-D33D-4D23-BB32-7271DAD73348}" type="presParOf" srcId="{543A7490-88BE-4A5A-AF5F-DEB59B0C4AE0}" destId="{6557EA1E-A6E0-4AAF-8805-8C7BBC637FAC}" srcOrd="1" destOrd="0" presId="urn:microsoft.com/office/officeart/2005/8/layout/cycle2"/>
    <dgm:cxn modelId="{F0DAEBD7-CBF6-4005-8098-9678EBF573BE}" type="presParOf" srcId="{6557EA1E-A6E0-4AAF-8805-8C7BBC637FAC}" destId="{0B49FE82-06CC-40FC-8385-ABDB6445DCA2}" srcOrd="0" destOrd="0" presId="urn:microsoft.com/office/officeart/2005/8/layout/cycle2"/>
    <dgm:cxn modelId="{4745C891-BF62-457F-946A-7B607290B0D1}" type="presParOf" srcId="{543A7490-88BE-4A5A-AF5F-DEB59B0C4AE0}" destId="{FF2C9473-DC39-43E0-8B3D-CB6DC15AAEC6}" srcOrd="2" destOrd="0" presId="urn:microsoft.com/office/officeart/2005/8/layout/cycle2"/>
    <dgm:cxn modelId="{454A7B31-3223-4A65-AFE3-3E9715D073DD}" type="presParOf" srcId="{543A7490-88BE-4A5A-AF5F-DEB59B0C4AE0}" destId="{48EA3068-E47A-4E03-A81B-5D08AECA5DF4}" srcOrd="3" destOrd="0" presId="urn:microsoft.com/office/officeart/2005/8/layout/cycle2"/>
    <dgm:cxn modelId="{0C034DBD-C5E0-4958-B0A8-0BD34F22C22C}" type="presParOf" srcId="{48EA3068-E47A-4E03-A81B-5D08AECA5DF4}" destId="{5D1F99E4-22C7-4425-B6AF-C463EBCDFC9B}" srcOrd="0" destOrd="0" presId="urn:microsoft.com/office/officeart/2005/8/layout/cycle2"/>
    <dgm:cxn modelId="{4C3BB7A9-8DEF-4C01-9C48-5CDC597C6781}" type="presParOf" srcId="{543A7490-88BE-4A5A-AF5F-DEB59B0C4AE0}" destId="{949F7D60-AD88-4FCD-B860-E62D1251D682}" srcOrd="4" destOrd="0" presId="urn:microsoft.com/office/officeart/2005/8/layout/cycle2"/>
    <dgm:cxn modelId="{077D0F8D-8F9F-4D06-A03B-37238AD9A0F7}" type="presParOf" srcId="{543A7490-88BE-4A5A-AF5F-DEB59B0C4AE0}" destId="{C6D427C6-BCCC-47D4-8FD4-3A0A4ED193E9}" srcOrd="5" destOrd="0" presId="urn:microsoft.com/office/officeart/2005/8/layout/cycle2"/>
    <dgm:cxn modelId="{CACE9BF3-430D-445C-B67D-892C4616A633}" type="presParOf" srcId="{C6D427C6-BCCC-47D4-8FD4-3A0A4ED193E9}" destId="{2E3872F5-9102-4CBD-810C-8D2F0B5F0F0D}" srcOrd="0" destOrd="0" presId="urn:microsoft.com/office/officeart/2005/8/layout/cycle2"/>
    <dgm:cxn modelId="{46E21684-CB97-4AD7-9786-06F6A07E0F4A}" type="presParOf" srcId="{543A7490-88BE-4A5A-AF5F-DEB59B0C4AE0}" destId="{FFC1ACA7-1115-4811-81E3-CA269AC27450}" srcOrd="6" destOrd="0" presId="urn:microsoft.com/office/officeart/2005/8/layout/cycle2"/>
    <dgm:cxn modelId="{A73F109D-C671-4FD6-B759-ED27D1918696}" type="presParOf" srcId="{543A7490-88BE-4A5A-AF5F-DEB59B0C4AE0}" destId="{2ED7D5C9-B14B-43ED-B8FB-D537458285CB}" srcOrd="7" destOrd="0" presId="urn:microsoft.com/office/officeart/2005/8/layout/cycle2"/>
    <dgm:cxn modelId="{2FA72107-9E9B-4620-8BB6-7AF710435D09}" type="presParOf" srcId="{2ED7D5C9-B14B-43ED-B8FB-D537458285CB}" destId="{17AC2DC2-7F37-43E5-BDF5-01E2373556BA}" srcOrd="0" destOrd="0" presId="urn:microsoft.com/office/officeart/2005/8/layout/cycle2"/>
    <dgm:cxn modelId="{1EEB4C1D-E9F3-4850-85C9-769051D29BFC}" type="presParOf" srcId="{543A7490-88BE-4A5A-AF5F-DEB59B0C4AE0}" destId="{6995FDFE-9C80-45B9-A76E-4745A1EA091D}" srcOrd="8" destOrd="0" presId="urn:microsoft.com/office/officeart/2005/8/layout/cycle2"/>
    <dgm:cxn modelId="{1EADE364-7B30-4E4B-8402-C80C37EC5372}" type="presParOf" srcId="{543A7490-88BE-4A5A-AF5F-DEB59B0C4AE0}" destId="{5B06FEBA-5A69-4274-9B29-16AC1E51238B}" srcOrd="9" destOrd="0" presId="urn:microsoft.com/office/officeart/2005/8/layout/cycle2"/>
    <dgm:cxn modelId="{D56F66B5-14E5-44D1-9F55-5FFC4326BD41}" type="presParOf" srcId="{5B06FEBA-5A69-4274-9B29-16AC1E51238B}" destId="{32A2A508-B0AB-44EC-9D1C-D3AD1248CEE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FEA48-791D-471A-B86D-887563430E40}">
      <dsp:nvSpPr>
        <dsp:cNvPr id="0" name=""/>
        <dsp:cNvSpPr/>
      </dsp:nvSpPr>
      <dsp:spPr>
        <a:xfrm>
          <a:off x="3352794" y="0"/>
          <a:ext cx="1816298" cy="181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জন্মঃ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২১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জ়ূন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১৯৪৫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618785" y="265991"/>
        <a:ext cx="1284316" cy="1284316"/>
      </dsp:txXfrm>
    </dsp:sp>
    <dsp:sp modelId="{6557EA1E-A6E0-4AAF-8805-8C7BBC637FAC}">
      <dsp:nvSpPr>
        <dsp:cNvPr id="0" name=""/>
        <dsp:cNvSpPr/>
      </dsp:nvSpPr>
      <dsp:spPr>
        <a:xfrm rot="2129339">
          <a:off x="5123797" y="1396377"/>
          <a:ext cx="503534" cy="613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137828" y="1475128"/>
        <a:ext cx="352474" cy="367800"/>
      </dsp:txXfrm>
    </dsp:sp>
    <dsp:sp modelId="{FF2C9473-DC39-43E0-8B3D-CB6DC15AAEC6}">
      <dsp:nvSpPr>
        <dsp:cNvPr id="0" name=""/>
        <dsp:cNvSpPr/>
      </dsp:nvSpPr>
      <dsp:spPr>
        <a:xfrm>
          <a:off x="5605243" y="1606003"/>
          <a:ext cx="1816298" cy="181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বাংলা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একাডেমী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পুরুস্কার-১৯৮২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871234" y="1871994"/>
        <a:ext cx="1284316" cy="1284316"/>
      </dsp:txXfrm>
    </dsp:sp>
    <dsp:sp modelId="{48EA3068-E47A-4E03-A81B-5D08AECA5DF4}">
      <dsp:nvSpPr>
        <dsp:cNvPr id="0" name=""/>
        <dsp:cNvSpPr/>
      </dsp:nvSpPr>
      <dsp:spPr>
        <a:xfrm rot="6480000">
          <a:off x="5853957" y="3492510"/>
          <a:ext cx="483918" cy="613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5948975" y="3546075"/>
        <a:ext cx="338743" cy="367800"/>
      </dsp:txXfrm>
    </dsp:sp>
    <dsp:sp modelId="{949F7D60-AD88-4FCD-B860-E62D1251D682}">
      <dsp:nvSpPr>
        <dsp:cNvPr id="0" name=""/>
        <dsp:cNvSpPr/>
      </dsp:nvSpPr>
      <dsp:spPr>
        <a:xfrm>
          <a:off x="4761826" y="4201771"/>
          <a:ext cx="1816298" cy="181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স্বাধীনতা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পুরুস্কার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২০১৬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027817" y="4467762"/>
        <a:ext cx="1284316" cy="1284316"/>
      </dsp:txXfrm>
    </dsp:sp>
    <dsp:sp modelId="{C6D427C6-BCCC-47D4-8FD4-3A0A4ED193E9}">
      <dsp:nvSpPr>
        <dsp:cNvPr id="0" name=""/>
        <dsp:cNvSpPr/>
      </dsp:nvSpPr>
      <dsp:spPr>
        <a:xfrm rot="10800000">
          <a:off x="4077036" y="4803420"/>
          <a:ext cx="483918" cy="613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4222211" y="4926020"/>
        <a:ext cx="338743" cy="367800"/>
      </dsp:txXfrm>
    </dsp:sp>
    <dsp:sp modelId="{FFC1ACA7-1115-4811-81E3-CA269AC27450}">
      <dsp:nvSpPr>
        <dsp:cNvPr id="0" name=""/>
        <dsp:cNvSpPr/>
      </dsp:nvSpPr>
      <dsp:spPr>
        <a:xfrm>
          <a:off x="2032474" y="4201771"/>
          <a:ext cx="1816298" cy="181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একুশে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পদক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২০০১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298465" y="4467762"/>
        <a:ext cx="1284316" cy="1284316"/>
      </dsp:txXfrm>
    </dsp:sp>
    <dsp:sp modelId="{2ED7D5C9-B14B-43ED-B8FB-D537458285CB}">
      <dsp:nvSpPr>
        <dsp:cNvPr id="0" name=""/>
        <dsp:cNvSpPr/>
      </dsp:nvSpPr>
      <dsp:spPr>
        <a:xfrm rot="15120000">
          <a:off x="2281188" y="3518561"/>
          <a:ext cx="483918" cy="613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2376206" y="3710196"/>
        <a:ext cx="338743" cy="367800"/>
      </dsp:txXfrm>
    </dsp:sp>
    <dsp:sp modelId="{6995FDFE-9C80-45B9-A76E-4745A1EA091D}">
      <dsp:nvSpPr>
        <dsp:cNvPr id="0" name=""/>
        <dsp:cNvSpPr/>
      </dsp:nvSpPr>
      <dsp:spPr>
        <a:xfrm>
          <a:off x="1189058" y="1606003"/>
          <a:ext cx="1816298" cy="1816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কবি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চিত্র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শিল্পী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455049" y="1871994"/>
        <a:ext cx="1284316" cy="1284316"/>
      </dsp:txXfrm>
    </dsp:sp>
    <dsp:sp modelId="{5B06FEBA-5A69-4274-9B29-16AC1E51238B}">
      <dsp:nvSpPr>
        <dsp:cNvPr id="0" name=""/>
        <dsp:cNvSpPr/>
      </dsp:nvSpPr>
      <dsp:spPr>
        <a:xfrm rot="19404952">
          <a:off x="2935740" y="1412502"/>
          <a:ext cx="465512" cy="613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2949497" y="1576719"/>
        <a:ext cx="325858" cy="36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7558C-8CDF-4BD6-9E90-E7F3422BCE3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2C094-15B0-475C-AEB5-1E2834165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2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aN4UyRP4VI" TargetMode="External"/><Relationship Id="rId2" Type="http://schemas.openxmlformats.org/officeDocument/2006/relationships/hyperlink" Target="day%20%204%20-content%20parsonal.ppt.ppt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cueL1pcHD4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nadar-mukto-sob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52600"/>
            <a:ext cx="8153399" cy="44928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2286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আলাইকুম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8382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শুনি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hlinkClick r:id="rId2" action="ppaction://hlinkpres?slideindex=1&amp;slidetitle="/>
          </p:cNvPr>
          <p:cNvSpPr txBox="1"/>
          <p:nvPr/>
        </p:nvSpPr>
        <p:spPr>
          <a:xfrm>
            <a:off x="1752600" y="2438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https://www.youtube.com/watch?v=yaN4UyRP4VI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90600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স্বাধীনতা,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শব্দটি কীভাবে আমাদের হলো </a:t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***নির্মলেন্দু গুণ ***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000" dirty="0" smtClean="0">
                <a:latin typeface="NikoshBAN" pitchFamily="2" charset="0"/>
                <a:cs typeface="NikoshBAN" pitchFamily="2" charset="0"/>
              </a:rPr>
            </a:b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একটি কবিতা লেখা হবে তার জন্য অপেক্ষার উত্তেজনা নিয়ে</a:t>
            </a:r>
            <a:br>
              <a:rPr lang="bn-BD" sz="2000" dirty="0" smtClean="0">
                <a:latin typeface="NikoshBAN" pitchFamily="2" charset="0"/>
                <a:cs typeface="NikoshBAN" pitchFamily="2" charset="0"/>
              </a:rPr>
            </a:b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লক্ষ লক্ষ উন্মত্ত অধীর ব্যাকুল বিদ্রোহী শ্রোতা বসে আছে</a:t>
            </a:r>
            <a:br>
              <a:rPr lang="bn-BD" sz="2000" dirty="0" smtClean="0">
                <a:latin typeface="NikoshBAN" pitchFamily="2" charset="0"/>
                <a:cs typeface="NikoshBAN" pitchFamily="2" charset="0"/>
              </a:rPr>
            </a:b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ভোর থেকে জনসমুদ্রের উদ্যান সৈকতে: ‘কখন আসবে কবি?’</a:t>
            </a:r>
            <a:br>
              <a:rPr lang="bn-BD" sz="2000" dirty="0" smtClean="0">
                <a:latin typeface="NikoshBAN" pitchFamily="2" charset="0"/>
                <a:cs typeface="NikoshBAN" pitchFamily="2" charset="0"/>
              </a:rPr>
            </a:b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এই শিশু পার্ক সেদিন ছিল না,</a:t>
            </a:r>
            <a:br>
              <a:rPr lang="bn-BD" sz="2000" dirty="0" smtClean="0">
                <a:latin typeface="NikoshBAN" pitchFamily="2" charset="0"/>
                <a:cs typeface="NikoshBAN" pitchFamily="2" charset="0"/>
              </a:rPr>
            </a:b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এই বৃক্ষে ফুলে শোভিত উদ্যান সেদিন ছিল না,</a:t>
            </a:r>
            <a:br>
              <a:rPr lang="bn-BD" sz="2000" dirty="0" smtClean="0">
                <a:latin typeface="NikoshBAN" pitchFamily="2" charset="0"/>
                <a:cs typeface="NikoshBAN" pitchFamily="2" charset="0"/>
              </a:rPr>
            </a:b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এই তন্দ্রাচ্ছন্ন বিবর্ণ বিকেল সেদিনছিল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না৷তা হলে কেমন ছিল সেদিনের সেই বিকেল বেলাটি?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তা হলে কেমন ছিল শিশু পার্কে, বেঞ্চে, বৃক্ষে, ফুলের বাগানে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ঢেকে দেয়া এই ঢাকার হদৃয় মাঠখানি?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জানি, সেদিনের সব স্মৃতি ,মুছে দিতে হয়েছে উদ্যত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কালো হাত৷ তাই দেখি কবিহীন এই বিমুখ প্রান্তরে আজ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কবির বিরুদ্ধে কবি,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মাঠের বিরুদ্ধে মাঠ,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বিকেলের বিরুদ্ধে বিকেল,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উদ্যানের বিরুদ্ধে উদ্যান,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মার্চের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বিরুদ্ধে মার্চ …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endParaRPr lang="bn-BD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048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6764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linkClick r:id="rId2"/>
              </a:rPr>
              <a:t>https://www.youtube.com/watch?v=ScueL1pcHD4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572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এসো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ভাষনটি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শুনি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3810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433697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১.কবি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নির্মলেন্দু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পুরুস্কার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২.কাকে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স্থপতি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উপাধিতে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ভূষিত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৪.উল্লেখিত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1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416308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১.কবি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নির্মলেন্দু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২০১৬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পুরুস্কার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উপাধিতে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ভূষিত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4.বঙ্গবন্ধু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উল্লেখিত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8601"/>
            <a:ext cx="8229600" cy="838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মালা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1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BBBBBB"/>
                </a:solidFill>
                <a:latin typeface="Helvetica Neue"/>
                <a:cs typeface="Vrinda"/>
              </a:rPr>
              <a:t/>
            </a:r>
            <a:br>
              <a:rPr lang="en-US" dirty="0" smtClean="0">
                <a:solidFill>
                  <a:srgbClr val="BBBBBB"/>
                </a:solidFill>
                <a:latin typeface="Helvetica Neue"/>
                <a:cs typeface="Vrinda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BBBBBB"/>
                </a:solidFill>
                <a:latin typeface="Helvetica Neue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BBBBBB"/>
                </a:solidFill>
                <a:latin typeface="inherit"/>
                <a:cs typeface="Arial" pitchFamily="34" charset="0"/>
              </a:rPr>
              <a:t/>
            </a:r>
            <a:br>
              <a:rPr lang="en-US" dirty="0" smtClean="0">
                <a:solidFill>
                  <a:srgbClr val="BBBBBB"/>
                </a:solidFill>
                <a:latin typeface="inherit"/>
                <a:cs typeface="Arial" pitchFamily="34" charset="0"/>
              </a:rPr>
            </a:br>
            <a:endParaRPr lang="en-US" sz="800" dirty="0" smtClean="0">
              <a:solidFill>
                <a:srgbClr val="E4741F"/>
              </a:solidFill>
              <a:latin typeface="inheri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983159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676400" y="1836241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3622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 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153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78559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রেসকোর্স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ময়দান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প্রতিক্ষায়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মহানায়ক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আসবেন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দিশারি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শুনাবেন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অমিয়বানী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বঙ্গবন্ধুকে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আখ্যায়িত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ব্যাকুলতার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বহিঃপ্রকাশ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মূল্যায়ন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22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উত্তেজনা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=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২।তন্দ্রাছন্ন   =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৩।উলঙ্গ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কৃষক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=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৪।প্রদীপ্ত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যুবক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=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মূল্যায়নের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59080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উত্তেজনা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উদ্দিপনা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প্রবল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প্রেরণা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২।তন্দ্রাছন্ন   =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অর্ধজাগ্রত,পাতলা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ঘুম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৩।উলঙ্গ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কৃষক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নগ্ন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কৃষক,বিবস্ত্র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কৃষক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৪।প্রদীপ্ত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যুবক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প্রখর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তেজোময়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জ্বলন্ত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622" y="3124200"/>
            <a:ext cx="8760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গণসূর্যের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মঞ্চ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কাঁপিয়ে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শোনালেন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অমর-কবিতাখানি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33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r>
              <a:rPr lang="en-US" sz="3200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0" y="457200"/>
            <a:ext cx="3276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3581400" cy="38862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মোহাঃ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আক্তারুজ্জামান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লাভলু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০১০৯০৩৯১১৪৯ </a:t>
            </a:r>
          </a:p>
          <a:p>
            <a:pPr algn="ctr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ব্যাচ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০৩৯</a:t>
            </a:r>
          </a:p>
          <a:p>
            <a:pPr algn="ctr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কুতুবপুর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গাংনী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মেহেরপুর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নম্বরঃ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০১৭১৩-২৮৫৯২২ </a:t>
            </a:r>
            <a:endParaRPr lang="en-US" b="1" dirty="0" smtClean="0"/>
          </a:p>
          <a:p>
            <a:pPr>
              <a:buNone/>
            </a:pPr>
            <a:r>
              <a:rPr lang="en-US" sz="1400" b="1" dirty="0" smtClean="0">
                <a:latin typeface="NikoshBAN" pitchFamily="2" charset="0"/>
                <a:cs typeface="NikoshBAN" pitchFamily="2" charset="0"/>
              </a:rPr>
              <a:t>Email: lovelumaster@gmail.com </a:t>
            </a:r>
            <a:endParaRPr lang="en-US" sz="1400" b="1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7400" y="1535113"/>
            <a:ext cx="2819400" cy="639762"/>
          </a:xfrm>
        </p:spPr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7400" y="2057400"/>
            <a:ext cx="2819400" cy="1219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১ম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১০ম 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57013466_996704380686539_250874938037947596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752600"/>
            <a:ext cx="1661437" cy="2105025"/>
          </a:xfrm>
          <a:prstGeom prst="rect">
            <a:avLst/>
          </a:prstGeom>
        </p:spPr>
      </p:pic>
      <p:pic>
        <p:nvPicPr>
          <p:cNvPr id="8" name="Picture 7" descr="bo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76600"/>
            <a:ext cx="2576497" cy="3016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1"/>
            <a:ext cx="8229600" cy="5617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4953000"/>
            <a:ext cx="723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u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398933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228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5418667" cy="3048000"/>
          </a:xfrm>
          <a:prstGeom prst="rect">
            <a:avLst/>
          </a:prstGeom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383972"/>
            <a:ext cx="3810000" cy="329045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295400" y="4419600"/>
            <a:ext cx="3657600" cy="2438400"/>
            <a:chOff x="1295400" y="4419600"/>
            <a:chExt cx="3657600" cy="2438400"/>
          </a:xfrm>
        </p:grpSpPr>
        <p:sp>
          <p:nvSpPr>
            <p:cNvPr id="5" name="Right Arrow 4"/>
            <p:cNvSpPr/>
            <p:nvPr/>
          </p:nvSpPr>
          <p:spPr>
            <a:xfrm>
              <a:off x="1295400" y="4419600"/>
              <a:ext cx="3657600" cy="2438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00200" y="5257800"/>
              <a:ext cx="228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মুক্তিযোদ্ধা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15000" y="762000"/>
            <a:ext cx="3200400" cy="2057400"/>
            <a:chOff x="5715000" y="762000"/>
            <a:chExt cx="3200400" cy="2057400"/>
          </a:xfrm>
        </p:grpSpPr>
        <p:sp>
          <p:nvSpPr>
            <p:cNvPr id="8" name="Left Arrow 7"/>
            <p:cNvSpPr/>
            <p:nvPr/>
          </p:nvSpPr>
          <p:spPr>
            <a:xfrm>
              <a:off x="5715000" y="762000"/>
              <a:ext cx="3200400" cy="2057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05600" y="1524000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বাঙ্গালি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13723Mujib-7-march-kalerkantho-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331330" cy="495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4358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স্থপতি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5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438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” 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3352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নির্মলেন্দু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6858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শিক্ষার্থীরা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153400" cy="3785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1.কবি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/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bn-BD" sz="40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1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কঠিন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457200" indent="-457200"/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2.কবিতাটি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আদর্শরুপে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457200" indent="-457200"/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4.“স্বাধীনতা 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7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তাৎপর্য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কবি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g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54" y="942230"/>
            <a:ext cx="8081446" cy="5382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457200"/>
          <a:ext cx="8610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gu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2362200"/>
            <a:ext cx="2779136" cy="2395345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95FDFE-9C80-45B9-A76E-4745A1EA0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graphicEl>
                                              <a:dgm id="{6995FDFE-9C80-45B9-A76E-4745A1EA09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D7D5C9-B14B-43ED-B8FB-D53745828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2ED7D5C9-B14B-43ED-B8FB-D53745828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C1ACA7-1115-4811-81E3-CA269AC27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FFC1ACA7-1115-4811-81E3-CA269AC274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427C6-BCCC-47D4-8FD4-3A0A4ED19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C6D427C6-BCCC-47D4-8FD4-3A0A4ED19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9F7D60-AD88-4FCD-B860-E62D125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949F7D60-AD88-4FCD-B860-E62D1251D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EA3068-E47A-4E03-A81B-5D08AECA5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48EA3068-E47A-4E03-A81B-5D08AECA5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2C9473-DC39-43E0-8B3D-CB6DC15AA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FF2C9473-DC39-43E0-8B3D-CB6DC15AA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57EA1E-A6E0-4AAF-8805-8C7BBC637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6557EA1E-A6E0-4AAF-8805-8C7BBC637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FFEA48-791D-471A-B86D-887563430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D6FFEA48-791D-471A-B86D-887563430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06FEBA-5A69-4274-9B29-16AC1E512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">
                                            <p:graphicEl>
                                              <a:dgm id="{5B06FEBA-5A69-4274-9B29-16AC1E5123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 rev="1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397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125</cp:revision>
  <dcterms:created xsi:type="dcterms:W3CDTF">2006-08-16T00:00:00Z</dcterms:created>
  <dcterms:modified xsi:type="dcterms:W3CDTF">2020-03-15T06:50:16Z</dcterms:modified>
</cp:coreProperties>
</file>