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4" r:id="rId9"/>
    <p:sldId id="266" r:id="rId10"/>
    <p:sldId id="268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9" autoAdjust="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525" y="3095525"/>
            <a:ext cx="1428949" cy="1428949"/>
          </a:xfrm>
          <a:solidFill>
            <a:schemeClr val="accent4">
              <a:lumMod val="60000"/>
              <a:lumOff val="40000"/>
            </a:schemeClr>
          </a:solidFill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72" y="227337"/>
            <a:ext cx="9144000" cy="73392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Oval 6"/>
          <p:cNvSpPr/>
          <p:nvPr/>
        </p:nvSpPr>
        <p:spPr>
          <a:xfrm>
            <a:off x="2297923" y="2541324"/>
            <a:ext cx="44196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GB" dirty="0"/>
          </a:p>
        </p:txBody>
      </p:sp>
      <p:sp>
        <p:nvSpPr>
          <p:cNvPr id="24" name="Oval 23"/>
          <p:cNvSpPr/>
          <p:nvPr/>
        </p:nvSpPr>
        <p:spPr>
          <a:xfrm flipH="1">
            <a:off x="-2" y="762000"/>
            <a:ext cx="1066802" cy="4948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GB" dirty="0"/>
          </a:p>
        </p:txBody>
      </p:sp>
      <p:sp>
        <p:nvSpPr>
          <p:cNvPr id="27" name="Oval 26"/>
          <p:cNvSpPr/>
          <p:nvPr/>
        </p:nvSpPr>
        <p:spPr>
          <a:xfrm flipH="1">
            <a:off x="8077198" y="621502"/>
            <a:ext cx="1066802" cy="4948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GB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38600" y="240502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86474" y="222867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87114" y="140368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49394" y="102431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66712" y="173304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64606" y="222867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3974" y="216572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79" y="140368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9690" y="5563252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744" y="6530540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6488" y="6530540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76699" y="6530540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94008" y="6513216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61162" y="6542588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47650" y="6542588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88016" y="6528106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80271" y="6477000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78339" y="6325252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63085" y="5639126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92794" y="73915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56304" y="2855022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61440" y="3466221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03503" y="3355080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16774" y="3047999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94849" y="2453770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82880" y="2205792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96629" y="2153069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30701" y="2242823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16014" y="2910416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21150" y="3521615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11620" y="3258218"/>
            <a:ext cx="1017309" cy="76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সালাম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ফেরা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সালাম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ফেরা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(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বালক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)                        (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amaz7.jpg"/>
          <p:cNvPicPr>
            <a:picLocks noChangeAspect="1"/>
          </p:cNvPicPr>
          <p:nvPr/>
        </p:nvPicPr>
        <p:blipFill>
          <a:blip r:embed="rId2" cstate="print"/>
          <a:srcRect r="50000"/>
          <a:stretch>
            <a:fillRect/>
          </a:stretch>
        </p:blipFill>
        <p:spPr>
          <a:xfrm>
            <a:off x="381000" y="228600"/>
            <a:ext cx="3733800" cy="4738987"/>
          </a:xfrm>
          <a:prstGeom prst="rect">
            <a:avLst/>
          </a:prstGeom>
        </p:spPr>
      </p:pic>
      <p:pic>
        <p:nvPicPr>
          <p:cNvPr id="4" name="Picture 3" descr="namaz7.jpg"/>
          <p:cNvPicPr>
            <a:picLocks noChangeAspect="1"/>
          </p:cNvPicPr>
          <p:nvPr/>
        </p:nvPicPr>
        <p:blipFill>
          <a:blip r:embed="rId2" cstate="print"/>
          <a:srcRect l="48880"/>
          <a:stretch>
            <a:fillRect/>
          </a:stretch>
        </p:blipFill>
        <p:spPr>
          <a:xfrm flipH="1">
            <a:off x="4876799" y="228600"/>
            <a:ext cx="3429000" cy="4885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429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ব্যবহারিক কাজ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কয়েক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বালক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বালিকাকে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ডেকে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সালাত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শেখাব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  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CAQP71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429000"/>
            <a:ext cx="4471537" cy="3209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57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মূল্যায়ন (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মৌখিক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)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করে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হয় ?</a:t>
            </a:r>
            <a:b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ছেলেদের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বাঁধতে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হয় ? </a:t>
            </a:r>
            <a:b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মেয়েদের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বাঁধতে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হয় ? </a:t>
            </a:r>
            <a:b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Alla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67000"/>
            <a:ext cx="91440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162800" cy="3429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লিখিত মূল্যায়ন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রুকুতে কী বলতে হয় ?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সিজদাতে কী বলতে হয় ?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সালাম ফিরতে কী বলতে হয় ?  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hoto_6_8_2012_1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971800"/>
            <a:ext cx="71628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2766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 (ব্যবহারিক)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কয়েকজন শিশুকে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ডেকে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নির্দেশনামত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কাজ করে দেখাতে বলব।   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76600"/>
            <a:ext cx="9144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slamic_cen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295400"/>
            <a:ext cx="8686800" cy="441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sz="115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115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জিয়াউল</a:t>
            </a:r>
            <a:r>
              <a:rPr lang="en-US" sz="115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endParaRPr lang="en-GB" sz="115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lvl="0"/>
            <a:r>
              <a:rPr lang="bn-IN" sz="48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</a:t>
            </a:r>
            <a:r>
              <a:rPr lang="en-US" sz="48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রী</a:t>
            </a:r>
            <a:r>
              <a:rPr lang="bn-IN" sz="48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</a:p>
          <a:p>
            <a:pPr lvl="0">
              <a:lnSpc>
                <a:spcPct val="90000"/>
              </a:lnSpc>
            </a:pPr>
            <a:r>
              <a:rPr lang="en-US" sz="48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পোথাট্টি</a:t>
            </a:r>
            <a:r>
              <a:rPr lang="en-US" sz="48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</a:t>
            </a:r>
            <a:endParaRPr lang="en-GB" sz="4800" b="1" dirty="0" smtClean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>
              <a:lnSpc>
                <a:spcPct val="90000"/>
              </a:lnSpc>
            </a:pPr>
            <a:r>
              <a:rPr lang="bn-IN" sz="48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বিদ্যালয়</a:t>
            </a:r>
          </a:p>
          <a:p>
            <a:pPr lvl="0">
              <a:lnSpc>
                <a:spcPct val="90000"/>
              </a:lnSpc>
            </a:pPr>
            <a:r>
              <a:rPr lang="en-US" sz="48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দুপচাঁচিয়া</a:t>
            </a:r>
            <a:r>
              <a:rPr lang="en-US" sz="48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বগুড়া</a:t>
            </a:r>
            <a:r>
              <a:rPr lang="en-US" sz="48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124200"/>
            <a:ext cx="2360733" cy="23607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ইসলাম ও নৈতিক শিক্ষা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তৃতীয়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পাঠের শিরোনামঃ  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এবাদত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সালাতের নিয়ম----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সালাত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124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73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sz="5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সালাতের </a:t>
            </a:r>
            <a:r>
              <a:rPr lang="en-US" sz="53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5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কানুন</a:t>
            </a:r>
            <a:r>
              <a:rPr lang="en-US" sz="5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শিখবে</a:t>
            </a:r>
            <a:r>
              <a:rPr lang="en-US" sz="53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বলবে</a:t>
            </a:r>
            <a:r>
              <a:rPr lang="en-US" sz="5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hutterstock120097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55377"/>
            <a:ext cx="9144000" cy="5598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43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সালাতের নিয়ম </a:t>
            </a:r>
            <a:endParaRPr lang="en-US" sz="13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hoto_6_8_2012_1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200"/>
            <a:ext cx="8358963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তাকবিরে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তহরিমা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তাকবিরে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তহরিমা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(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বালক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                                                (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amaz1.jpg"/>
          <p:cNvPicPr>
            <a:picLocks noChangeAspect="1"/>
          </p:cNvPicPr>
          <p:nvPr/>
        </p:nvPicPr>
        <p:blipFill>
          <a:blip r:embed="rId2" cstate="print"/>
          <a:srcRect r="50000"/>
          <a:stretch>
            <a:fillRect/>
          </a:stretch>
        </p:blipFill>
        <p:spPr>
          <a:xfrm>
            <a:off x="762000" y="533400"/>
            <a:ext cx="2821368" cy="422933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 descr="namaz1.jpg"/>
          <p:cNvPicPr>
            <a:picLocks noChangeAspect="1"/>
          </p:cNvPicPr>
          <p:nvPr/>
        </p:nvPicPr>
        <p:blipFill>
          <a:blip r:embed="rId2" cstate="print"/>
          <a:srcRect l="49281"/>
          <a:stretch>
            <a:fillRect/>
          </a:stretch>
        </p:blipFill>
        <p:spPr>
          <a:xfrm>
            <a:off x="5791200" y="533399"/>
            <a:ext cx="2886075" cy="448685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    </a:t>
            </a:r>
            <a:br>
              <a:rPr lang="en-US" sz="2700" dirty="0" smtClean="0">
                <a:latin typeface="NikoshBAN" pitchFamily="2" charset="0"/>
                <a:cs typeface="NikoshBAN" pitchFamily="2" charset="0"/>
              </a:rPr>
            </a:br>
            <a:r>
              <a:rPr lang="en-US" sz="27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রুকুরত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রুকুরত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(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বালক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)                                (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CAPLWFGR.jpg"/>
          <p:cNvPicPr>
            <a:picLocks noChangeAspect="1"/>
          </p:cNvPicPr>
          <p:nvPr/>
        </p:nvPicPr>
        <p:blipFill>
          <a:blip r:embed="rId2" cstate="print"/>
          <a:srcRect r="53150"/>
          <a:stretch>
            <a:fillRect/>
          </a:stretch>
        </p:blipFill>
        <p:spPr>
          <a:xfrm>
            <a:off x="381000" y="381000"/>
            <a:ext cx="2821688" cy="469918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 descr="imagesCAPLWFGR.jpg"/>
          <p:cNvPicPr>
            <a:picLocks noChangeAspect="1"/>
          </p:cNvPicPr>
          <p:nvPr/>
        </p:nvPicPr>
        <p:blipFill>
          <a:blip r:embed="rId2" cstate="print"/>
          <a:srcRect l="50394"/>
          <a:stretch>
            <a:fillRect/>
          </a:stretch>
        </p:blipFill>
        <p:spPr>
          <a:xfrm>
            <a:off x="5257800" y="304800"/>
            <a:ext cx="3105150" cy="487952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সিজদারত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  <a:b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সিজদারত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বালক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) 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ama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3886200" cy="3162300"/>
          </a:xfrm>
          <a:prstGeom prst="rect">
            <a:avLst/>
          </a:prstGeom>
        </p:spPr>
      </p:pic>
      <p:pic>
        <p:nvPicPr>
          <p:cNvPr id="4" name="Picture 3" descr="imagesCANMV1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657600"/>
            <a:ext cx="3429000" cy="2209800"/>
          </a:xfrm>
          <a:prstGeom prst="rect">
            <a:avLst/>
          </a:prstGeom>
        </p:spPr>
      </p:pic>
      <p:pic>
        <p:nvPicPr>
          <p:cNvPr id="5" name="Picture 4" descr="8430624895_608bbaf68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152400"/>
            <a:ext cx="4776802" cy="3181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44</Words>
  <Application>Microsoft Office PowerPoint</Application>
  <PresentationFormat>On-screen Show (4:3)</PresentationFormat>
  <Paragraphs>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                    পাঠ পরিচিতি বিষয়ঃ ইসলাম ও নৈতিক শিক্ষা    শ্রেণিঃ তৃতীয়  পাঠের শিরোনামঃ  এবাদত  পাঠ্যাংশঃসালাতের নিয়ম----সালাত হয়ে যাবে।   </vt:lpstr>
      <vt:lpstr>শিখনফল ১। সালাতের নিয়ম কানুন শিখবে ও বলবে । </vt:lpstr>
      <vt:lpstr>আবেগ সৃষ্টি</vt:lpstr>
      <vt:lpstr>সালাতের নিয়ম </vt:lpstr>
      <vt:lpstr>       তাকবিরে তহরিমা অবস্থায়                       তাকবিরে তহরিমা অবস্থায়           (বালক)                                                 (বালিকা) </vt:lpstr>
      <vt:lpstr>                     রুকুরত অবস্থায়                        রুকুরত অবস্থায়        ( বালক )                                (বালিকা) </vt:lpstr>
      <vt:lpstr>                                      সিজদারত অবস্থায় (বালিকা)    সিজদারত অবস্থায় ( বালক )  </vt:lpstr>
      <vt:lpstr>       সালাম ফেরা অবস্থায়       সালাম ফেরা অবস্থায়       ( বালক )                        (বালিকা) </vt:lpstr>
      <vt:lpstr>ব্যবহারিক কাজ  কয়েক জন বালক বালিকাকে ডেকে সালাত আদায় করা শেখাব ।   </vt:lpstr>
      <vt:lpstr>             মূল্যায়ন ( মৌখিক ) ১। কোন দিকে মুখ করে নামাজ আদায় করতে হয় ? ২। ছেলেদের কোথায় হাত বাঁধতে হয় ?  ৩। মেয়েদের কোথায় হাত বাঁধতে হয় ?    </vt:lpstr>
      <vt:lpstr>                   লিখিত মূল্যায়ন ১। রুকুতে কী বলতে হয় ?  ২। সিজদাতে কী বলতে হয় ?  ৩। সালাম ফিরতে কী বলতে হয় ?    </vt:lpstr>
      <vt:lpstr>মূল্যায়ন (ব্যবহারিক) কয়েকজন শিশুকে ডেকে নির্দেশনামত কাজ করে দেখাতে বলব।    </vt:lpstr>
      <vt:lpstr>সবাইকে 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বিসমিল্লাহির রাহমানির রাহিম </dc:title>
  <dc:creator>PTI-4</dc:creator>
  <cp:lastModifiedBy>Windows User</cp:lastModifiedBy>
  <cp:revision>85</cp:revision>
  <dcterms:created xsi:type="dcterms:W3CDTF">2006-08-16T00:00:00Z</dcterms:created>
  <dcterms:modified xsi:type="dcterms:W3CDTF">2020-03-15T08:54:50Z</dcterms:modified>
</cp:coreProperties>
</file>