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102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0494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80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260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070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326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763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27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58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881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05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E27BE-112E-4164-87D7-D9090A33A83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76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E27BE-112E-4164-87D7-D9090A33A836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12B5F-A096-495B-8583-E77BB5FCB1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4128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dirty="0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71166" y="1359329"/>
            <a:ext cx="3554719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13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6920" y="3990956"/>
            <a:ext cx="3183210" cy="21221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62916" y="265740"/>
            <a:ext cx="7018167" cy="1093589"/>
            <a:chOff x="1321705" y="222969"/>
            <a:chExt cx="7018167" cy="109358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21705" y="266693"/>
              <a:ext cx="1008189" cy="100818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02042" y="222969"/>
              <a:ext cx="1063103" cy="105191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35588" y="254729"/>
              <a:ext cx="1004284" cy="100428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337293" y="234624"/>
              <a:ext cx="1030190" cy="10819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2580935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23" t="22160" r="423" b="-2441"/>
          <a:stretch/>
        </p:blipFill>
        <p:spPr>
          <a:xfrm>
            <a:off x="0" y="1352282"/>
            <a:ext cx="9144000" cy="5505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152" y="262184"/>
            <a:ext cx="8963696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ফোনের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721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9633" y="1647423"/>
            <a:ext cx="7197859" cy="48585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8600287" y="357804"/>
            <a:ext cx="8600289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প্রতিনিয়ত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গ্রহণ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981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3 -0.00949 L 0.98194 0.00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695"/>
          <a:stretch/>
        </p:blipFill>
        <p:spPr>
          <a:xfrm>
            <a:off x="1918952" y="1170770"/>
            <a:ext cx="5331854" cy="5384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611" y="296217"/>
            <a:ext cx="7920507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সেলুলার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97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348" y="307281"/>
            <a:ext cx="7970950" cy="4483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4248" y="5177307"/>
            <a:ext cx="74182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ক্লাউড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বিশ্বব্যপী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সম্ভাবনার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উন্মোচিত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20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099" y="1377771"/>
            <a:ext cx="8236393" cy="4675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9701" y="326311"/>
            <a:ext cx="7800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স্যাটেলাইট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95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5616" y="298628"/>
            <a:ext cx="8283977" cy="46597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616" y="5331854"/>
            <a:ext cx="8283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পাহাড়ি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জনগোষ্ঠির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নাগরিক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সূবিধা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পৌছানের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7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9437"/>
          <a:stretch/>
        </p:blipFill>
        <p:spPr>
          <a:xfrm>
            <a:off x="244698" y="1146220"/>
            <a:ext cx="8371268" cy="55250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307" y="309095"/>
            <a:ext cx="8049296" cy="95410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ট্যাব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ল্যাপটপ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বিশ্বব্যপী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4568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75"/>
          <a:stretch/>
        </p:blipFill>
        <p:spPr>
          <a:xfrm>
            <a:off x="1057140" y="1545464"/>
            <a:ext cx="7056549" cy="49187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9397" y="206063"/>
            <a:ext cx="85386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ইন্টারনেটভিত্তিক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80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083" y="1709197"/>
            <a:ext cx="8559834" cy="4868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746" y="463639"/>
            <a:ext cx="7920507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খনির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8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9843" y="351186"/>
            <a:ext cx="7849767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3236" y="2608231"/>
            <a:ext cx="8714245" cy="4031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দূর্গমস্থানে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দুর্যোগ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স্থাপনার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নিরাপত্তা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4।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5।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সেলুলার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মডেমসমূহ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সম্প্রচারে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5352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774007" y="1413911"/>
            <a:ext cx="1359001" cy="1716713"/>
          </a:xfrm>
          <a:prstGeom prst="round2DiagRect">
            <a:avLst>
              <a:gd name="adj1" fmla="val 16667"/>
              <a:gd name="adj2" fmla="val 2207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93132" y="398248"/>
            <a:ext cx="45288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3219" y="3622070"/>
            <a:ext cx="3381055" cy="236988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অফিস অ্যাপ্লিকেশন </a:t>
            </a:r>
            <a:r>
              <a:rPr lang="as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৫: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0"/>
              </a:spcBef>
            </a:pP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৫০ মি.</a:t>
            </a:r>
          </a:p>
          <a:p>
            <a:pPr algn="ctr"/>
            <a:endParaRPr lang="en-US" sz="20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2"/>
          <p:cNvSpPr txBox="1"/>
          <p:nvPr/>
        </p:nvSpPr>
        <p:spPr>
          <a:xfrm>
            <a:off x="236867" y="4257627"/>
            <a:ext cx="4539109" cy="1938992"/>
          </a:xfrm>
          <a:prstGeom prst="rect">
            <a:avLst/>
          </a:prstGeom>
          <a:noFill/>
          <a:ln w="130175" cmpd="dbl"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পলাশ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ভৌমিক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বিএম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আফজল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কারিগরি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০১৬৩৩০৫৮২৭৬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028" t="20202" r="51611" b="45051"/>
          <a:stretch/>
        </p:blipFill>
        <p:spPr>
          <a:xfrm>
            <a:off x="842213" y="1314206"/>
            <a:ext cx="1607128" cy="238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638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1235" y="1026711"/>
            <a:ext cx="2369712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792" y="3090930"/>
            <a:ext cx="8216721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Wifi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3792" y="4486004"/>
            <a:ext cx="8216721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Blutooth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টিভির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এ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272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2698302" y="3034584"/>
          <a:ext cx="4334873" cy="1073776"/>
        </p:xfrm>
        <a:graphic>
          <a:graphicData uri="http://schemas.openxmlformats.org/presentationml/2006/ole">
            <p:oleObj spid="_x0000_s1035" name="Packager Shell Object" showAsIcon="1" r:id="rId3" imgW="2794715" imgH="682580" progId="Package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4704" y="953037"/>
            <a:ext cx="7070501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কমিউনিকেশনের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0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30" b="4865"/>
          <a:stretch/>
        </p:blipFill>
        <p:spPr>
          <a:xfrm>
            <a:off x="549317" y="2499422"/>
            <a:ext cx="4202993" cy="2921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1065" y="283336"/>
            <a:ext cx="8281115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দুরত্বে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ডাটা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শেয়ারইট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দ্রুততার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ট্রান্সফার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  <p:pic>
        <p:nvPicPr>
          <p:cNvPr id="5" name="Picture 4" descr="Screenshot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486" y="2576375"/>
            <a:ext cx="3801063" cy="2844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743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1155" y="605307"/>
            <a:ext cx="354169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6445" y="2808324"/>
            <a:ext cx="80170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সরাসরি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ব্রডকাস্টিং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Blutooth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19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12901" y="901521"/>
            <a:ext cx="2266682" cy="76944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3791" y="2987208"/>
            <a:ext cx="7984902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প্রাত্যহিক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2।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দূর্যোগপ্রবণ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98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4" r="13381"/>
          <a:stretch/>
        </p:blipFill>
        <p:spPr>
          <a:xfrm>
            <a:off x="1223493" y="1838391"/>
            <a:ext cx="6632620" cy="3876675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9005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5925" y="285750"/>
            <a:ext cx="6372225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নিছের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970" y="1284103"/>
            <a:ext cx="4489575" cy="37386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72036" y="1284103"/>
            <a:ext cx="4001901" cy="3738658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20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0857" y="308084"/>
            <a:ext cx="6404800" cy="6404800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7393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569" y="531253"/>
            <a:ext cx="8435662" cy="6326747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152400" y="15240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206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0995" y="4697488"/>
            <a:ext cx="7948749" cy="1107996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কমিউনিকেশন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995" y="2967863"/>
            <a:ext cx="7948749" cy="1354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>
              <a:buFont typeface="Wingdings"/>
              <a:buChar char="Ü"/>
            </a:pPr>
            <a:r>
              <a:rPr lang="en-US" sz="3200" dirty="0" smtClean="0"/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0995" y="4598636"/>
            <a:ext cx="7853985" cy="110799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ওয়্যারলেস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নেটওয়ার্ক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08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5964" y="1581924"/>
            <a:ext cx="70381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66797" y="2648693"/>
            <a:ext cx="4248284" cy="37484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64406" y="515155"/>
            <a:ext cx="5756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57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58785" y="2293564"/>
            <a:ext cx="8292787" cy="917417"/>
            <a:chOff x="129433" y="1515318"/>
            <a:chExt cx="8771156" cy="917417"/>
          </a:xfrm>
        </p:grpSpPr>
        <p:sp>
          <p:nvSpPr>
            <p:cNvPr id="2" name="Rounded Rectangle 1"/>
            <p:cNvSpPr/>
            <p:nvPr/>
          </p:nvSpPr>
          <p:spPr>
            <a:xfrm>
              <a:off x="1018718" y="1515318"/>
              <a:ext cx="7881871" cy="917417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ওয়্যারলেস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কি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129433" y="1515318"/>
              <a:ext cx="875762" cy="917417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s-IN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58785" y="3371850"/>
            <a:ext cx="8292787" cy="917417"/>
            <a:chOff x="142956" y="2986088"/>
            <a:chExt cx="8757633" cy="917417"/>
          </a:xfrm>
        </p:grpSpPr>
        <p:sp>
          <p:nvSpPr>
            <p:cNvPr id="9" name="Rounded Rectangle 8"/>
            <p:cNvSpPr/>
            <p:nvPr/>
          </p:nvSpPr>
          <p:spPr>
            <a:xfrm>
              <a:off x="1018718" y="2986088"/>
              <a:ext cx="7881871" cy="917417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ওয়্যারলেস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সিস্টেমের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প্রকারভেদ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বর্ণনা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42956" y="2986088"/>
              <a:ext cx="875762" cy="917417"/>
            </a:xfrm>
            <a:prstGeom prst="roundRect">
              <a:avLst/>
            </a:prstGeom>
            <a:gradFill>
              <a:gsLst>
                <a:gs pos="0">
                  <a:srgbClr val="8488C4"/>
                </a:gs>
                <a:gs pos="53000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2।</a:t>
              </a:r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58785" y="4611004"/>
            <a:ext cx="8382939" cy="979268"/>
            <a:chOff x="254505" y="3492339"/>
            <a:chExt cx="8744515" cy="782261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6" name="Rounded Rectangle 5"/>
            <p:cNvSpPr/>
            <p:nvPr/>
          </p:nvSpPr>
          <p:spPr>
            <a:xfrm>
              <a:off x="1117149" y="3492339"/>
              <a:ext cx="7881871" cy="7822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2800" b="1" dirty="0" smtClean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ওয়্যারলেস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নেটওয়ার্কের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প্রয়োজনীয়তা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endPara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54505" y="3492339"/>
              <a:ext cx="875762" cy="78226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s-IN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2362669" y="266635"/>
            <a:ext cx="4076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2585" y="1243633"/>
            <a:ext cx="6581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46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430" y="1648496"/>
            <a:ext cx="8461137" cy="4945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191" y="323694"/>
            <a:ext cx="8171617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কনফারেন্স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লাইভ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সেশনে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ওয়্যারলেস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অনস্বীকার্য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17"/>
            </a:avLst>
          </a:prstGeom>
          <a:solidFill>
            <a:srgbClr val="CC00FF"/>
          </a:solidFill>
          <a:ln w="15875" cap="flat" cmpd="sng" algn="ctr">
            <a:solidFill>
              <a:srgbClr val="FF00FF"/>
            </a:solidFill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olidFill>
                <a:sysClr val="windowText" lastClr="000000"/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977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406</Words>
  <Application>Microsoft Office PowerPoint</Application>
  <PresentationFormat>On-screen Show (4:3)</PresentationFormat>
  <Paragraphs>69</Paragraphs>
  <Slides>25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Engr. Nijam Uddin</dc:creator>
  <cp:lastModifiedBy>itp</cp:lastModifiedBy>
  <cp:revision>7</cp:revision>
  <dcterms:created xsi:type="dcterms:W3CDTF">2019-09-27T05:47:28Z</dcterms:created>
  <dcterms:modified xsi:type="dcterms:W3CDTF">2020-03-15T04:46:29Z</dcterms:modified>
</cp:coreProperties>
</file>