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73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95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49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85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86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28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5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7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10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34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01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31F3-0E14-4AA3-B06D-8AD38CBBE10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01BD-35C2-4D0F-8060-D1D345F77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58483" y="1718454"/>
            <a:ext cx="441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আইসিটি ক্লাসে সবাইকে স্বাগত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1610" y="2514909"/>
            <a:ext cx="5934075" cy="2590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56093" y="203244"/>
            <a:ext cx="7018167" cy="1093589"/>
            <a:chOff x="1321705" y="222969"/>
            <a:chExt cx="7018167" cy="10935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1705" y="266693"/>
              <a:ext cx="1008189" cy="10081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042" y="222969"/>
              <a:ext cx="1063103" cy="10519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35588" y="254729"/>
              <a:ext cx="1004284" cy="10042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37293" y="234624"/>
              <a:ext cx="1030190" cy="1081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218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454" y="323091"/>
            <a:ext cx="114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147" y="5184769"/>
            <a:ext cx="8354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র্কিং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ক্ষেত্রে সুইচ হলো এমন একটি যন্ত্র যা লোকাল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অংশের মধ্যে তথ্য প্যাকেট আদানপ্রদানের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ফিল্টারিং এবং প্যাকেট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র্ডিং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88" y="5584878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299" y="1953490"/>
            <a:ext cx="7833401" cy="2678767"/>
            <a:chOff x="512839" y="1953490"/>
            <a:chExt cx="7833401" cy="26787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2839" y="1953490"/>
              <a:ext cx="4754812" cy="26787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031" t="19192" r="25757" b="34343"/>
            <a:stretch/>
          </p:blipFill>
          <p:spPr>
            <a:xfrm>
              <a:off x="5810859" y="2040621"/>
              <a:ext cx="2535381" cy="1911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716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8C88D3A2-19D3-4756-A239-9D9D71AFBF87}"/>
              </a:ext>
            </a:extLst>
          </p:cNvPr>
          <p:cNvSpPr txBox="1"/>
          <p:nvPr/>
        </p:nvSpPr>
        <p:spPr>
          <a:xfrm>
            <a:off x="6598790" y="1230918"/>
            <a:ext cx="224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891100" y="323304"/>
            <a:ext cx="35737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909" y="1692583"/>
            <a:ext cx="5152996" cy="33494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177" y="564186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হাব এবং সুইচের মধ্যে পার্থক্য জোড়ায় আলোচনা করে লেখ।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5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327" y="1281545"/>
            <a:ext cx="4274127" cy="4274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4436" y="323091"/>
            <a:ext cx="13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67" y="5090899"/>
            <a:ext cx="84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মধ্য দি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ডাটা প্যাকেট তার গন্তব্যে কোন পথে যাবে তা নির্ধারণ করে। একাধিক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সমন্ব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গঠিত আন্তঃ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মধ্য দি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ডাটা প্যাকেটকে এক রাউটার থেকে অন্য রাউটারে পাঠানো 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যতক্ষণ পর্যন্ত না এটি গন্তব্য নোডে পৌঁছে।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5827" y="5398677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41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972" y="1907814"/>
            <a:ext cx="3520539" cy="2464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3160" y="2211315"/>
            <a:ext cx="4227022" cy="2120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4436" y="323091"/>
            <a:ext cx="13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277" y="4868207"/>
            <a:ext cx="8461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ডিএসএল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ওয়াইফাই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7026" y="5268316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37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170" y="1508525"/>
            <a:ext cx="6147956" cy="3468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399" y="323091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699" y="350837"/>
            <a:ext cx="35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425" y="5139702"/>
            <a:ext cx="8461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ল্যান কার্ড হচ্ছে এমন একটি কার্ড যার দ্বারা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ক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যুক্ত করা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পরস্পর যোগাযোগ করতে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248" y="5312669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241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119"/>
          <a:stretch/>
        </p:blipFill>
        <p:spPr>
          <a:xfrm>
            <a:off x="718102" y="1851186"/>
            <a:ext cx="3632225" cy="334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699" y="618380"/>
            <a:ext cx="665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08"/>
          <a:stretch/>
        </p:blipFill>
        <p:spPr>
          <a:xfrm>
            <a:off x="5541818" y="1851186"/>
            <a:ext cx="3246629" cy="3349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789" y="5362079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4017" y="5362079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70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171104" y="2258432"/>
          <a:ext cx="2453842" cy="1558064"/>
        </p:xfrm>
        <a:graphic>
          <a:graphicData uri="http://schemas.openxmlformats.org/presentationml/2006/ole">
            <p:oleObj spid="_x0000_s1039" name="Packager Shell Object" showAsIcon="1" r:id="rId3" imgW="918360" imgH="58212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71104" y="1039091"/>
            <a:ext cx="245291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243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307876" y="800777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6018" y="3113424"/>
            <a:ext cx="78983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7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/>
          <p:nvPr/>
        </p:nvSpPr>
        <p:spPr>
          <a:xfrm>
            <a:off x="2891100" y="323304"/>
            <a:ext cx="35737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9" name="Frame 1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52" y="2818854"/>
            <a:ext cx="7619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8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2149238" y="489998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860" y="3077202"/>
            <a:ext cx="803227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অংকনপূর্বক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5861" y="4736750"/>
            <a:ext cx="803227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02।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নেটওয়ার্ক সংশ্লিষ্ট আরো কি কি যন্ত্রপাতি রয়েছে তার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তৈরি করে নিয়ে আসবে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3588327" y="4001851"/>
            <a:ext cx="164834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687267" y="2152932"/>
            <a:ext cx="164834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0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63089" y="517867"/>
            <a:ext cx="2259216" cy="2790017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27418" y="3921849"/>
            <a:ext cx="3381055" cy="2739211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অ্যাপ্লিকেশন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৪: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ইন্টারনেটওয়ার্ক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9619" y="144959"/>
            <a:ext cx="213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236867" y="4257627"/>
            <a:ext cx="4539109" cy="1938992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ভৌমিক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বিএম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আফজল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০১৬৩৩০৫৮২৭৬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28" t="20202" r="51611" b="45051"/>
          <a:stretch/>
        </p:blipFill>
        <p:spPr>
          <a:xfrm>
            <a:off x="842213" y="1314206"/>
            <a:ext cx="1607128" cy="23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8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0412" y="1387190"/>
            <a:ext cx="5569527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60" t="7079" r="9516" b="12830"/>
          <a:stretch/>
        </p:blipFill>
        <p:spPr>
          <a:xfrm>
            <a:off x="2951018" y="3355916"/>
            <a:ext cx="3241964" cy="25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9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67" y="569492"/>
            <a:ext cx="4027064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" t="5960" r="1970" b="31549"/>
          <a:stretch/>
        </p:blipFill>
        <p:spPr>
          <a:xfrm>
            <a:off x="316068" y="2830195"/>
            <a:ext cx="6026729" cy="218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98" t="2222" r="5135" b="1616"/>
          <a:stretch/>
        </p:blipFill>
        <p:spPr>
          <a:xfrm>
            <a:off x="6578708" y="861879"/>
            <a:ext cx="2054781" cy="4405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8828889" y="5880791"/>
            <a:ext cx="860028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আজকের আলোচ্য পাঠ 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042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 -0.00949 L 1.00156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998" y="630620"/>
            <a:ext cx="8366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নেটওয়ার্ক-ইন্টারফেস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53" t="12576" r="31873" b="42575"/>
          <a:stretch/>
        </p:blipFill>
        <p:spPr>
          <a:xfrm>
            <a:off x="2798614" y="2642140"/>
            <a:ext cx="3699163" cy="34650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315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1274624" y="745697"/>
            <a:ext cx="658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629" y="2633933"/>
            <a:ext cx="8550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সংশ্লিষ্ট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নাম বলতে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বিভিন্ন যন্ত্রপাতির কাজ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7672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99862" y="1559855"/>
            <a:ext cx="4461164" cy="44611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/>
          <p:nvPr/>
        </p:nvSpPr>
        <p:spPr>
          <a:xfrm>
            <a:off x="1662552" y="430889"/>
            <a:ext cx="61375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09318" y="1308438"/>
            <a:ext cx="1551708" cy="157595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08036" y="3664728"/>
            <a:ext cx="1551708" cy="157595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50366" y="4935679"/>
            <a:ext cx="1551708" cy="157595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93137" y="3525981"/>
            <a:ext cx="1551708" cy="157595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53055" y="1308438"/>
            <a:ext cx="1551708" cy="157595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09318" y="1301971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</a:t>
            </a:r>
            <a:endParaRPr lang="en-US" sz="3200" dirty="0"/>
          </a:p>
        </p:txBody>
      </p:sp>
      <p:sp>
        <p:nvSpPr>
          <p:cNvPr id="19" name="Oval 18"/>
          <p:cNvSpPr/>
          <p:nvPr/>
        </p:nvSpPr>
        <p:spPr>
          <a:xfrm>
            <a:off x="5708036" y="3671195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3951144" y="4936434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3000" dirty="0"/>
          </a:p>
        </p:txBody>
      </p:sp>
      <p:sp>
        <p:nvSpPr>
          <p:cNvPr id="21" name="Oval 20"/>
          <p:cNvSpPr/>
          <p:nvPr/>
        </p:nvSpPr>
        <p:spPr>
          <a:xfrm>
            <a:off x="1693137" y="3515744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3000" dirty="0"/>
          </a:p>
        </p:txBody>
      </p:sp>
      <p:sp>
        <p:nvSpPr>
          <p:cNvPr id="22" name="Oval 21"/>
          <p:cNvSpPr/>
          <p:nvPr/>
        </p:nvSpPr>
        <p:spPr>
          <a:xfrm>
            <a:off x="2445778" y="1297855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endParaRPr lang="en-US" sz="3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3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27" name="Frame 2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40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8161">
            <a:off x="297813" y="1783516"/>
            <a:ext cx="4623340" cy="2579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4526" y="1792375"/>
            <a:ext cx="3548727" cy="2242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9454" y="323091"/>
            <a:ext cx="67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646" y="5441857"/>
            <a:ext cx="8122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 নেটওয়ার্ক এ বিভিন্ন কম্পিউটার থেকে ক্যাবল কে একটি কেন্দ্রীয় স্থানে যুক্ত করার জন্য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ব্যবহৃত  হয়।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4099" y="562551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773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1892" y="2095790"/>
            <a:ext cx="3738926" cy="2037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496" y="1827402"/>
            <a:ext cx="3943667" cy="2626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536" y="4748411"/>
            <a:ext cx="8434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ইউএসভি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ইউনিভার্সাল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সিরি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বাস (ইউএসবি) পোর্টকে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প্রসারিত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হোস্ট সিস্টেমের সাথে সংযোগ স্থাপন করা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মাল্টিপ্ল্যাগ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মতো। ইউএসবি হাব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কীবোর্ড,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প্রিন্টারের মতো সরঞ্জামগুলিতে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360" y="478813"/>
            <a:ext cx="870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বললেই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687" y="709646"/>
            <a:ext cx="747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ইউএসভি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!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539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4"/>
          <p:cNvSpPr txBox="1"/>
          <p:nvPr/>
        </p:nvSpPr>
        <p:spPr>
          <a:xfrm>
            <a:off x="3307875" y="743306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081" y="4859255"/>
            <a:ext cx="7931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ইউএসবি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B667E2CC-44B5-4337-B1D6-900AC9371F76}"/>
              </a:ext>
            </a:extLst>
          </p:cNvPr>
          <p:cNvSpPr txBox="1"/>
          <p:nvPr/>
        </p:nvSpPr>
        <p:spPr>
          <a:xfrm>
            <a:off x="3415948" y="2167485"/>
            <a:ext cx="229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িনিট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6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480</Words>
  <Application>Microsoft Office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Nijam Uddin</dc:creator>
  <cp:lastModifiedBy>itp</cp:lastModifiedBy>
  <cp:revision>9</cp:revision>
  <dcterms:created xsi:type="dcterms:W3CDTF">2019-09-27T03:41:24Z</dcterms:created>
  <dcterms:modified xsi:type="dcterms:W3CDTF">2020-03-15T04:45:27Z</dcterms:modified>
</cp:coreProperties>
</file>