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467600" cy="24384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7086600" cy="3200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524000" y="838200"/>
            <a:ext cx="5715000" cy="1828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429000"/>
            <a:ext cx="6934200" cy="3124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67000"/>
            <a:ext cx="1905000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6324599"/>
          </a:xfrm>
          <a:noFill/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V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irus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Vital Information and Resources Under Siege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দাঁড়ায়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তথ্যসমূহ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দখলে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করা।১৯৮০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ফ্রেড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কহেন।ভাইরাস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উপাত্তকে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আক্রমণ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lvl="5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477000" cy="12192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ভাইরাসের বৈশিষ্ট্য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-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752600"/>
            <a:ext cx="3842809" cy="3657600"/>
          </a:xfrm>
          <a:ln w="57150"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43400" cy="380999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গুরুত্বপূর্ণ ফাইল নষ্ট করে দেয়।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কম্পিউটারের গতি কমে যায়।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কাজের সময় আচমকা অবাঞ্ছিত বার্তা প্রদর্শন করে।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প্রোগ্রাম ও ফাইল Open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Close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সচল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রক্ষ্ণণাবেক্ষন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550140"/>
            <a:ext cx="4401005" cy="4622060"/>
          </a:xfrm>
          <a:ln w="57150">
            <a:solidFill>
              <a:schemeClr val="tx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876800"/>
          </a:xfrm>
          <a:ln w="571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এন্টিভাইরাস সফটওয়্যার সবসময় হালনাগাদ(Update)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কম্পিটার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রেজিষ্টি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ক্লিন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মেমরী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ক্লিন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যন্ত্রে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ফাইলটিকে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239000" cy="10668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অতি পরিচিত কিছু ভাইরাস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  <a:solidFill>
            <a:srgbClr val="92D050"/>
          </a:solidFill>
        </p:spPr>
        <p:txBody>
          <a:bodyPr/>
          <a:lstStyle/>
          <a:p>
            <a:endParaRPr lang="bn-BD" dirty="0" smtClean="0"/>
          </a:p>
          <a:p>
            <a:pPr lvl="2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Stone</a:t>
            </a:r>
          </a:p>
          <a:p>
            <a:pPr lvl="2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Vienna</a:t>
            </a:r>
          </a:p>
          <a:p>
            <a:pPr lvl="2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CIH</a:t>
            </a:r>
          </a:p>
          <a:p>
            <a:pPr lvl="2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Folder</a:t>
            </a:r>
          </a:p>
          <a:p>
            <a:pPr lvl="2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Trojan Horse</a:t>
            </a:r>
          </a:p>
          <a:p>
            <a:pPr>
              <a:buFont typeface="Wingdings" pitchFamily="2" charset="2"/>
              <a:buChar char="Ø"/>
            </a:pP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Content Placeholder 9" descr="images (4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27919" y="2514601"/>
            <a:ext cx="2971800" cy="2971800"/>
          </a:xfrm>
          <a:ln w="76200">
            <a:solidFill>
              <a:schemeClr val="tx1"/>
            </a:solidFill>
          </a:ln>
        </p:spPr>
      </p:pic>
      <p:sp>
        <p:nvSpPr>
          <p:cNvPr id="9" name="Horizontal Scroll 8"/>
          <p:cNvSpPr/>
          <p:nvPr/>
        </p:nvSpPr>
        <p:spPr>
          <a:xfrm>
            <a:off x="838200" y="1981200"/>
            <a:ext cx="3200400" cy="4191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orizontal Scroll 10"/>
          <p:cNvSpPr/>
          <p:nvPr/>
        </p:nvSpPr>
        <p:spPr>
          <a:xfrm>
            <a:off x="4724400" y="1295400"/>
            <a:ext cx="3810000" cy="50292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3048000" cy="3201096"/>
          </a:xfrm>
          <a:ln w="57150">
            <a:solidFill>
              <a:schemeClr val="tx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447800"/>
            <a:ext cx="4724400" cy="3352799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কম্পিউটার বা আইসিটি যন্ত্রের ভাইরাসের প্রতিষেধক হলো এন্টিভাইরাস। ইহা এক প্রকার সফটওয়্যার।</a:t>
            </a:r>
          </a:p>
          <a:p>
            <a:pP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620000" cy="32004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3600" b="0" dirty="0" smtClean="0">
                <a:latin typeface="NikoshBAN" pitchFamily="2" charset="0"/>
                <a:cs typeface="NikoshBAN" pitchFamily="2" charset="0"/>
              </a:rPr>
              <a:t>ভাইরাসের হাত থেকে কম্পিউটার বা আইসিটি যন্ত্রকে রক্ষা করার উপায় হিসাবে এন্টিভাইরাস ব্যবহার করতে হবে।যখনই কম্পিউটার ধীর গতির কাজ করে, ভাইরাস চেক করতে হবে।</a:t>
            </a:r>
            <a:br>
              <a:rPr lang="bn-BD" sz="3600" b="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b="0" dirty="0" smtClean="0">
                <a:latin typeface="NikoshBAN" pitchFamily="2" charset="0"/>
                <a:cs typeface="NikoshBAN" pitchFamily="2" charset="0"/>
              </a:rPr>
              <a:t>	কিছু এন্টিভাইরাসের নামঃ </a:t>
            </a:r>
            <a:r>
              <a:rPr lang="bn-BD" sz="3600" b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AVG,Norton,e-scan,avast,</a:t>
            </a:r>
            <a:r>
              <a:rPr lang="en-US" sz="3600" b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Avira</a:t>
            </a:r>
            <a:r>
              <a:rPr lang="bn-BD" sz="3600" b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0" dirty="0" smtClean="0">
                <a:latin typeface="NikoshBAN" pitchFamily="2" charset="0"/>
                <a:cs typeface="NikoshBAN" pitchFamily="2" charset="0"/>
              </a:rPr>
            </a:br>
            <a:endParaRPr lang="en-US" sz="32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1371600"/>
            <a:ext cx="7620000" cy="1042987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কেন এন্টিভাইরাস ব্যবহার করতে হবে?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7620000" cy="2124075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এন্টিভাইরাসের কাজ কি?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ভাইরাস ও এন্টিভাইরাসের মধ্যে ০২টি পার্থক্য লেখ।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990600"/>
            <a:ext cx="4800600" cy="1143000"/>
          </a:xfr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7659687" cy="21336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742950" indent="-74295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ICT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রক্ষার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০৩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295400"/>
            <a:ext cx="5867400" cy="15240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8001000" cy="19812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Virus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২।Virus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৩।কম্পিউটারের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838200"/>
            <a:ext cx="5638800" cy="152400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791200" cy="12192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Hussey[1]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8600" y="2133600"/>
            <a:ext cx="4114800" cy="3809999"/>
          </a:xfrm>
          <a:ln w="76200"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95800" y="3048000"/>
            <a:ext cx="4041775" cy="2320925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তোমার কম্পিউটারের সমস্যাগুলোচিহ্নিত করে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248400" cy="152400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IMG_20150802_1816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209800"/>
            <a:ext cx="2819400" cy="2967553"/>
          </a:xfrm>
          <a:ln w="57150"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2133601"/>
            <a:ext cx="4114800" cy="2438399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আমি ফারুক আহম্মদ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সহঃশিঃ(আই সি টি)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দেবপুর আদর্শ বালিকা উচ্চ বিদ্যায়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মাধবপুর, হবিগঞ্জ।</a:t>
            </a:r>
          </a:p>
        </p:txBody>
      </p:sp>
      <p:sp>
        <p:nvSpPr>
          <p:cNvPr id="7" name="Can 6"/>
          <p:cNvSpPr/>
          <p:nvPr/>
        </p:nvSpPr>
        <p:spPr>
          <a:xfrm>
            <a:off x="2362200" y="228600"/>
            <a:ext cx="4343400" cy="15240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সবাইকে ধন্যবাদ জানিয়ে আজকের ক্লাস শেষ করছি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IMG_1418280786987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1" y="2057400"/>
            <a:ext cx="4876800" cy="3810000"/>
          </a:xfr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486400" cy="1066800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ভাইরাস ও এন্টিভাইরাস।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শিক্ষার্থীর সংখ্যাঃ৬০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জন।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৪৫ মিনিট।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629400" cy="1036638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bn-BD" sz="6600" dirty="0" smtClean="0"/>
              <a:t> ফল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687763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কম্পিউটার ভাইরাসের ক্ষতিকর দিকগুলো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এন্টিভাইরাসের গুরুত্ব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কম্পিউটার নিরাপত্তায় পাস ওয়ার্ডের গুরুত্ব ব্যাখ্যা করতে পারবে</a:t>
            </a:r>
          </a:p>
          <a:p>
            <a:pPr>
              <a:buFont typeface="Wingdings" pitchFamily="2" charset="2"/>
              <a:buChar char="Ø"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1447800" y="-228600"/>
            <a:ext cx="6477000" cy="2514600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943600" cy="990600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ছবি গুলি লক্ষ্য কর।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38600" cy="14366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Content Placeholder 11" descr="Picture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124200"/>
            <a:ext cx="3733800" cy="2626593"/>
          </a:xfrm>
          <a:ln w="57150">
            <a:solidFill>
              <a:schemeClr val="tx1"/>
            </a:solidFill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4366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Content Placeholder 12" descr="Picture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3124200"/>
            <a:ext cx="3733800" cy="2768407"/>
          </a:xfrm>
          <a:ln w="57150">
            <a:solidFill>
              <a:schemeClr val="tx1"/>
            </a:solidFill>
          </a:ln>
        </p:spPr>
      </p:pic>
      <p:pic>
        <p:nvPicPr>
          <p:cNvPr id="14" name="Picture 1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371600"/>
            <a:ext cx="3962400" cy="136789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 descr="Picture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1371600"/>
            <a:ext cx="3810000" cy="147734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362200" y="6096000"/>
            <a:ext cx="4038600" cy="584775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এগুলি দেখে আমরা কি বুঝি?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304800"/>
            <a:ext cx="7162800" cy="1143000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আমরা আরও কিছু ছবি 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4244961" cy="3657904"/>
          </a:xfrm>
          <a:ln w="57150">
            <a:solidFill>
              <a:schemeClr val="tx1"/>
            </a:solidFill>
          </a:ln>
        </p:spPr>
      </p:pic>
      <p:pic>
        <p:nvPicPr>
          <p:cNvPr id="11" name="Content Placeholder 10" descr="download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600200"/>
            <a:ext cx="3886200" cy="3661996"/>
          </a:xfrm>
          <a:ln w="57150"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981200" y="5562600"/>
            <a:ext cx="5334000" cy="70788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এগুলি দেখে আমরা কি বুঝলাম?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2136775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তাহলে আমাদের আজকের পাঠ কম্পিউটার ভাইরাস ও এন্টিভাইরাস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467600" cy="2438400"/>
          </a:xfr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2590800"/>
          </a:xfr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2800" b="1" dirty="0" smtClean="0"/>
              <a:t>ভাইরাস হল </a:t>
            </a:r>
          </a:p>
          <a:p>
            <a:r>
              <a:rPr lang="bn-BD" sz="2800" b="1" dirty="0" smtClean="0"/>
              <a:t>সংক্রামক রোগ </a:t>
            </a:r>
          </a:p>
          <a:p>
            <a:r>
              <a:rPr lang="bn-BD" sz="2800" b="1" dirty="0" smtClean="0"/>
              <a:t>যা বাতাস ,পানি,</a:t>
            </a:r>
          </a:p>
          <a:p>
            <a:r>
              <a:rPr lang="bn-BD" sz="2800" b="1" dirty="0" smtClean="0"/>
              <a:t>মশা,মাছি,ইত্যাদির </a:t>
            </a:r>
          </a:p>
          <a:p>
            <a:r>
              <a:rPr lang="bn-BD" sz="2800" b="1" dirty="0" smtClean="0"/>
              <a:t>মাধ্যমে ছড়ায়।</a:t>
            </a:r>
            <a:endParaRPr lang="en-US" sz="2800" b="1" dirty="0"/>
          </a:p>
        </p:txBody>
      </p:sp>
      <p:pic>
        <p:nvPicPr>
          <p:cNvPr id="7" name="Picture 6" descr="Pictur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86200"/>
            <a:ext cx="1828800" cy="1991359"/>
          </a:xfrm>
          <a:prstGeom prst="rect">
            <a:avLst/>
          </a:prstGeom>
        </p:spPr>
      </p:pic>
      <p:pic>
        <p:nvPicPr>
          <p:cNvPr id="8" name="Picture 7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4800"/>
            <a:ext cx="2209800" cy="15545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543800" cy="38100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তাহলে কম্পিউটার ভাইরাস </a:t>
            </a:r>
            <a:br>
              <a:rPr lang="bn-BD" b="1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2438399" cy="3657600"/>
          </a:xfrm>
          <a:ln w="57150">
            <a:solidFill>
              <a:schemeClr val="tx1"/>
            </a:solidFill>
          </a:ln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340</Words>
  <Application>Microsoft Office PowerPoint</Application>
  <PresentationFormat>On-screen Show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স্বাগতম</vt:lpstr>
      <vt:lpstr>পরিচিতি</vt:lpstr>
      <vt:lpstr>পাঠ পরিচিতি</vt:lpstr>
      <vt:lpstr>শিখন ফল</vt:lpstr>
      <vt:lpstr>ছবি গুলি লক্ষ্য কর।</vt:lpstr>
      <vt:lpstr>আমরা আরও কিছু ছবি দেখি</vt:lpstr>
      <vt:lpstr>তাহলে আমাদের আজকের পাঠ কম্পিউটার ভাইরাস ও এন্টিভাইরাস</vt:lpstr>
      <vt:lpstr>ভাইরাস কি?</vt:lpstr>
      <vt:lpstr>                তাহলে কম্পিউটার ভাইরাস  কি?</vt:lpstr>
      <vt:lpstr>Slide 10</vt:lpstr>
      <vt:lpstr>ভাইরাসের বৈশিষ্ট্য</vt:lpstr>
      <vt:lpstr>আইসিটি যন্ত্র সচল রাখতে এবং রক্ষ্ণণাবেক্ষন করতে যা করণীয়।</vt:lpstr>
      <vt:lpstr>অতি পরিচিত কিছু ভাইরাস</vt:lpstr>
      <vt:lpstr>এন্টিভাইরাস কী?</vt:lpstr>
      <vt:lpstr>ভাইরাসের হাত থেকে কম্পিউটার বা আইসিটি যন্ত্রকে রক্ষা করার উপায় হিসাবে এন্টিভাইরাস ব্যবহার করতে হবে।যখনই কম্পিউটার ধীর গতির কাজ করে, ভাইরাস চেক করতে হবে।  কিছু এন্টিভাইরাসের নামঃ AVG,Norton,e-scan,avast,Avira. </vt:lpstr>
      <vt:lpstr>এন্টিভাইরাসের কাজ কি? ভাইরাস ও এন্টিভাইরাসের মধ্যে ০২টি পার্থক্য লেখ।</vt:lpstr>
      <vt:lpstr> ১)ICT যন্ত্রপাতি রক্ষার ০৩ টি উপায় লেখ। ২)ভাইরাসের সংক্ষিপ্ত ইতিহাস লেখ। ৩)ভাইরাসের কাজের পদ্ধতি ব্যাখ্যা কর।</vt:lpstr>
      <vt:lpstr> ১।Virus  এর পূর্ণরূপ কি? ২।Virus এর নামকরন করা হয় কত সালে? ৩।কম্পিউটারের গতি বাড়াতে কী কী করা দরকার?</vt:lpstr>
      <vt:lpstr>বাড়ির কাজ</vt:lpstr>
      <vt:lpstr>সবাইকে ধন্যবাদ জানিয়ে আজকের ক্লাস শেষ করছি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Faruk</dc:creator>
  <cp:lastModifiedBy>Windows User</cp:lastModifiedBy>
  <cp:revision>161</cp:revision>
  <dcterms:created xsi:type="dcterms:W3CDTF">2006-08-16T00:00:00Z</dcterms:created>
  <dcterms:modified xsi:type="dcterms:W3CDTF">2018-03-11T04:36:29Z</dcterms:modified>
</cp:coreProperties>
</file>