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77" r:id="rId5"/>
    <p:sldId id="261" r:id="rId6"/>
    <p:sldId id="272" r:id="rId7"/>
    <p:sldId id="265" r:id="rId8"/>
    <p:sldId id="274" r:id="rId9"/>
    <p:sldId id="273" r:id="rId10"/>
    <p:sldId id="275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ard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04800" y="838201"/>
            <a:ext cx="861060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7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87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41910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8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শস্য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সংরক্ষণে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ইঁদুর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দমনের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সংক্ষেপে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INA ROSE.jpg"/>
          <p:cNvPicPr>
            <a:picLocks noGrp="1" noChangeAspect="1"/>
          </p:cNvPicPr>
          <p:nvPr>
            <p:ph idx="1"/>
          </p:nvPr>
        </p:nvPicPr>
        <p:blipFill>
          <a:blip r:embed="rId2"/>
          <a:srcRect l="36953" t="3504" r="6113"/>
          <a:stretch>
            <a:fillRect/>
          </a:stretch>
        </p:blipFill>
        <p:spPr>
          <a:xfrm>
            <a:off x="1600200" y="304800"/>
            <a:ext cx="6248400" cy="6019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ysDot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6096000" cy="315471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en-US" sz="199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-2133600" y="416027"/>
            <a:ext cx="7239000" cy="4689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শাহ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আজিজুর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endParaRPr lang="en-US" sz="4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(কৃষি শিক্ষা)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    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আদমপুর</a:t>
            </a:r>
            <a:r>
              <a:rPr lang="b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ফাজি</a:t>
            </a:r>
            <a:r>
              <a:rPr lang="b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ডিগ্রী</a:t>
            </a:r>
            <a:r>
              <a:rPr lang="b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মাদ্র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া</a:t>
            </a:r>
            <a:r>
              <a:rPr lang="b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সা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বিজয়নগর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ব্রাহ্মণবাড়িয়া</a:t>
            </a:r>
            <a:r>
              <a:rPr lang="b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০১৭১০৮৫৭৭৬৫</a:t>
            </a:r>
          </a:p>
          <a:p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                       Email:- 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golian Baiti" panose="03000500000000000000" pitchFamily="66" charset="0"/>
                <a:cs typeface="Mongolian Baiti" panose="03000500000000000000" pitchFamily="66" charset="0"/>
              </a:rPr>
              <a:t>anikaazizbd1986@gmail.com</a:t>
            </a:r>
          </a:p>
          <a:p>
            <a:endParaRPr lang="en-US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05400" y="445056"/>
            <a:ext cx="4572000" cy="28315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দশম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কৃষিশিক্ষা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পরিচ্ছেদ-সপ্তম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buNone/>
            </a:pP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৩৫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bn-BD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18</a:t>
            </a:r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/০৫/২০১৯</a:t>
            </a:r>
            <a:r>
              <a:rPr lang="bn-IN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0 agri r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438400"/>
            <a:ext cx="5278967" cy="4275992"/>
          </a:xfrm>
          <a:prstGeom prst="rect">
            <a:avLst/>
          </a:prstGeom>
        </p:spPr>
      </p:pic>
      <p:pic>
        <p:nvPicPr>
          <p:cNvPr id="7" name="Content Placeholder 4" descr="1o agri rat.jpg"/>
          <p:cNvPicPr>
            <a:picLocks noGrp="1" noChangeAspect="1"/>
          </p:cNvPicPr>
          <p:nvPr>
            <p:ph idx="1"/>
          </p:nvPr>
        </p:nvPicPr>
        <p:blipFill>
          <a:blip r:embed="rId3"/>
          <a:srcRect l="22581" t="9484" r="22580"/>
          <a:stretch>
            <a:fillRect/>
          </a:stretch>
        </p:blipFill>
        <p:spPr>
          <a:xfrm>
            <a:off x="6235700" y="2438400"/>
            <a:ext cx="2374900" cy="4267200"/>
          </a:xfrm>
        </p:spPr>
      </p:pic>
      <p:sp>
        <p:nvSpPr>
          <p:cNvPr id="9" name="TextBox 8"/>
          <p:cNvSpPr txBox="1"/>
          <p:nvPr/>
        </p:nvSpPr>
        <p:spPr>
          <a:xfrm>
            <a:off x="609600" y="1600201"/>
            <a:ext cx="4461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খাবারে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বসায়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0" y="1600201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ধান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ক্ষেতে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95400" y="2590800"/>
            <a:ext cx="647700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শস্য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সংরক্ষণ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ইঁদুর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দমন</a:t>
            </a:r>
            <a:r>
              <a:rPr lang="en-US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0211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953000"/>
          </a:xfrm>
          <a:solidFill>
            <a:schemeClr val="bg1"/>
          </a:solidFill>
          <a:ln w="28575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ইঁদুরের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ইঁদুরের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উপস্থিতির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লক্ষণগুলো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ইঁদুর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দমনের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304800" y="2590231"/>
            <a:ext cx="457200" cy="30536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304800" y="3276600"/>
            <a:ext cx="457200" cy="30536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04800" y="3961831"/>
            <a:ext cx="457200" cy="30536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127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কত’ধরণের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ইঁদুর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দেখা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0292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4" name="Picture 3" descr="2EK5SHCA8ZN7UMCAAG7YTMCA7SU8PXCAYXN64NCA5G73QRCAYB6VYNCAIF2K2WCA7JPTLPCA8KRJM8CAP3AGITCAQ4XDR1CAIJVDX7CAIJB2XFCANAMA2ICAGO8P3TCAVTKEEKCAF01BORCAJY941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6041" y="3886200"/>
            <a:ext cx="3673159" cy="2657475"/>
          </a:xfrm>
          <a:prstGeom prst="rect">
            <a:avLst/>
          </a:prstGeom>
        </p:spPr>
      </p:pic>
      <p:pic>
        <p:nvPicPr>
          <p:cNvPr id="5" name="Picture 4" descr="ew080215h.jpg"/>
          <p:cNvPicPr>
            <a:picLocks noChangeAspect="1"/>
          </p:cNvPicPr>
          <p:nvPr/>
        </p:nvPicPr>
        <p:blipFill>
          <a:blip r:embed="rId3"/>
          <a:srcRect l="19692" t="21333" r="18769" b="22667"/>
          <a:stretch>
            <a:fillRect/>
          </a:stretch>
        </p:blipFill>
        <p:spPr>
          <a:xfrm>
            <a:off x="228600" y="4376928"/>
            <a:ext cx="3505200" cy="2176272"/>
          </a:xfrm>
          <a:prstGeom prst="rect">
            <a:avLst/>
          </a:prstGeom>
        </p:spPr>
      </p:pic>
      <p:pic>
        <p:nvPicPr>
          <p:cNvPr id="6" name="Picture 5" descr="rat.jpg"/>
          <p:cNvPicPr>
            <a:picLocks noChangeAspect="1"/>
          </p:cNvPicPr>
          <p:nvPr/>
        </p:nvPicPr>
        <p:blipFill>
          <a:blip r:embed="rId4"/>
          <a:srcRect t="48855" r="800"/>
          <a:stretch>
            <a:fillRect/>
          </a:stretch>
        </p:blipFill>
        <p:spPr>
          <a:xfrm>
            <a:off x="228600" y="1676400"/>
            <a:ext cx="3807726" cy="2057400"/>
          </a:xfrm>
          <a:prstGeom prst="rect">
            <a:avLst/>
          </a:prstGeom>
        </p:spPr>
      </p:pic>
      <p:sp>
        <p:nvSpPr>
          <p:cNvPr id="8" name="Left Arrow 7"/>
          <p:cNvSpPr/>
          <p:nvPr/>
        </p:nvSpPr>
        <p:spPr>
          <a:xfrm>
            <a:off x="4419600" y="1828800"/>
            <a:ext cx="2209800" cy="1295400"/>
          </a:xfrm>
          <a:prstGeom prst="leftArrow">
            <a:avLst/>
          </a:prstGeom>
          <a:solidFill>
            <a:schemeClr val="bg1"/>
          </a:solidFill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কাল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ইঁদুর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Left Arrow 10"/>
          <p:cNvSpPr/>
          <p:nvPr/>
        </p:nvSpPr>
        <p:spPr>
          <a:xfrm>
            <a:off x="3810000" y="3657600"/>
            <a:ext cx="1295400" cy="2590800"/>
          </a:xfrm>
          <a:prstGeom prst="leftArrow">
            <a:avLst>
              <a:gd name="adj1" fmla="val 50000"/>
              <a:gd name="adj2" fmla="val 49155"/>
            </a:avLst>
          </a:prstGeom>
          <a:solidFill>
            <a:schemeClr val="bg1"/>
          </a:solidFill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গেছো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ইঁদুর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6324600" y="1981200"/>
            <a:ext cx="2667000" cy="1828800"/>
          </a:xfrm>
          <a:prstGeom prst="downArrow">
            <a:avLst/>
          </a:prstGeom>
          <a:solidFill>
            <a:schemeClr val="bg1"/>
          </a:solidFill>
          <a:ln w="1905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বাদামি</a:t>
            </a:r>
            <a:r>
              <a:rPr lang="en-US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ইঁদুর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1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7-Point Star 6"/>
          <p:cNvSpPr/>
          <p:nvPr/>
        </p:nvSpPr>
        <p:spPr>
          <a:xfrm>
            <a:off x="2286000" y="1447800"/>
            <a:ext cx="4267200" cy="3886200"/>
          </a:xfrm>
          <a:prstGeom prst="star7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5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ইঁদুরের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উপস্থিতির</a:t>
            </a:r>
            <a:r>
              <a:rPr lang="en-US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লক্ষণ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457200"/>
            <a:ext cx="2514600" cy="830997"/>
          </a:xfrm>
          <a:prstGeom prst="rect">
            <a:avLst/>
          </a:prstGeom>
          <a:solidFill>
            <a:schemeClr val="bg1"/>
          </a:solidFill>
          <a:ln w="19050">
            <a:prstDash val="lgDashDot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ইঁদুরের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মাটি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5417403"/>
            <a:ext cx="2667000" cy="830997"/>
          </a:xfrm>
          <a:prstGeom prst="rect">
            <a:avLst/>
          </a:prstGeom>
          <a:solidFill>
            <a:schemeClr val="bg1"/>
          </a:solidFill>
          <a:ln>
            <a:prstDash val="lg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ক্ষতিকর</a:t>
            </a:r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চিহ্ন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5341203"/>
            <a:ext cx="2057400" cy="830997"/>
          </a:xfrm>
          <a:prstGeom prst="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গন্ধ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1828800"/>
            <a:ext cx="2209800" cy="76944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lgDashDot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শোনে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" y="3581400"/>
            <a:ext cx="2057400" cy="830997"/>
          </a:xfrm>
          <a:prstGeom prst="rect">
            <a:avLst/>
          </a:prstGeom>
          <a:solidFill>
            <a:schemeClr val="bg1"/>
          </a:solidFill>
          <a:ln>
            <a:prstDash val="lgDash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বাসা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9400" y="3581400"/>
            <a:ext cx="2133600" cy="830997"/>
          </a:xfrm>
          <a:prstGeom prst="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বিষ্ঠা</a:t>
            </a:r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দেখে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2200" y="1828800"/>
            <a:ext cx="2743200" cy="769441"/>
          </a:xfrm>
          <a:prstGeom prst="rect">
            <a:avLst/>
          </a:prstGeom>
          <a:solidFill>
            <a:schemeClr val="bg1"/>
          </a:solidFill>
          <a:ln>
            <a:prstDash val="lgDash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চলাচলের</a:t>
            </a:r>
            <a:r>
              <a:rPr lang="en-US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রাস্তা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5973763"/>
          </a:xfr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6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ইদুঁর</a:t>
            </a:r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দমন</a:t>
            </a:r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পদ্ধতিঃ</a:t>
            </a:r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</a:p>
          <a:p>
            <a:pPr>
              <a:buNone/>
            </a:pP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ইদুঁর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মারার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ফাঁদ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টোপ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ইঁদুরের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গর্তে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পানি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ঢেলে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None/>
            </a:pP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বিড়াল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angladesh-champion-rat-killer-2009-9-30-10-42-49.jpg"/>
          <p:cNvPicPr>
            <a:picLocks noChangeAspect="1"/>
          </p:cNvPicPr>
          <p:nvPr/>
        </p:nvPicPr>
        <p:blipFill>
          <a:blip r:embed="rId2"/>
          <a:srcRect l="7813" t="11737" r="21875" b="235"/>
          <a:stretch>
            <a:fillRect/>
          </a:stretch>
        </p:blipFill>
        <p:spPr>
          <a:xfrm>
            <a:off x="5257800" y="152400"/>
            <a:ext cx="3703320" cy="3086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Lunch.jpg"/>
          <p:cNvPicPr>
            <a:picLocks noGrp="1" noChangeAspect="1"/>
          </p:cNvPicPr>
          <p:nvPr>
            <p:ph idx="1"/>
          </p:nvPr>
        </p:nvPicPr>
        <p:blipFill>
          <a:blip r:embed="rId2"/>
          <a:srcRect l="11404" t="2648" r="6140" b="1031"/>
          <a:stretch>
            <a:fillRect/>
          </a:stretch>
        </p:blipFill>
        <p:spPr>
          <a:xfrm>
            <a:off x="5257800" y="2057400"/>
            <a:ext cx="3680883" cy="2743200"/>
          </a:xfrm>
        </p:spPr>
      </p:pic>
      <p:sp>
        <p:nvSpPr>
          <p:cNvPr id="7" name="TextBox 6"/>
          <p:cNvSpPr txBox="1"/>
          <p:nvPr/>
        </p:nvSpPr>
        <p:spPr>
          <a:xfrm>
            <a:off x="2209800" y="76200"/>
            <a:ext cx="4343400" cy="1015663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1881961"/>
            <a:ext cx="495300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(১)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জোড়া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ইঁদুর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বছরে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বাচ্চা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(২)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বাংলাদেশে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ইঁদুরের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বেশী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(৩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ইঁদুর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দমনের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32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(৪)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ইঁদুরের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উপস্থিতির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২টি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লক্ষণ</a:t>
            </a:r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192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Mongolian Baiti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বাংলাদেশে কত’ধরণের ইঁদুর দেখা যায়?</vt:lpstr>
      <vt:lpstr>PowerPoint Presentation</vt:lpstr>
      <vt:lpstr>PowerPoint Presentation</vt:lpstr>
      <vt:lpstr>PowerPoint Presentation</vt:lpstr>
      <vt:lpstr>বাড়ির কাজ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ASHRAFUL</dc:creator>
  <cp:lastModifiedBy>user</cp:lastModifiedBy>
  <cp:revision>117</cp:revision>
  <dcterms:created xsi:type="dcterms:W3CDTF">2006-08-16T00:00:00Z</dcterms:created>
  <dcterms:modified xsi:type="dcterms:W3CDTF">2020-03-15T16:06:41Z</dcterms:modified>
</cp:coreProperties>
</file>