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75" r:id="rId9"/>
    <p:sldId id="263" r:id="rId10"/>
    <p:sldId id="264" r:id="rId11"/>
    <p:sldId id="271" r:id="rId12"/>
    <p:sldId id="265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jeeb Sarkar" initials="SS" lastIdx="2" clrIdx="0">
    <p:extLst>
      <p:ext uri="{19B8F6BF-5375-455C-9EA6-DF929625EA0E}">
        <p15:presenceInfo xmlns:p15="http://schemas.microsoft.com/office/powerpoint/2012/main" userId="e8e70dd76b64e26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4" d="100"/>
        <a:sy n="7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5A1074-0D1A-4281-BD59-FBA14F939D93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B805E7-5925-4901-AE7F-CBF91F3A44BB}">
      <dgm:prSet phldrT="[Text]"/>
      <dgm:spPr>
        <a:noFill/>
      </dgm:spPr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বন্যা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8F9F9D-0D4C-4B17-A7A7-B6B91D89049D}" type="parTrans" cxnId="{8D8F9835-4B81-4E0C-8F59-31C8E5F93390}">
      <dgm:prSet/>
      <dgm:spPr/>
      <dgm:t>
        <a:bodyPr/>
        <a:lstStyle/>
        <a:p>
          <a:endParaRPr lang="en-US"/>
        </a:p>
      </dgm:t>
    </dgm:pt>
    <dgm:pt modelId="{A472311B-F858-409E-AC99-A5521B652456}" type="sibTrans" cxnId="{8D8F9835-4B81-4E0C-8F59-31C8E5F93390}">
      <dgm:prSet/>
      <dgm:spPr/>
      <dgm:t>
        <a:bodyPr/>
        <a:lstStyle/>
        <a:p>
          <a:endParaRPr lang="en-US"/>
        </a:p>
      </dgm:t>
    </dgm:pt>
    <dgm:pt modelId="{ECF923FC-6670-4F76-B89C-5649319AE557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১৯৭৪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9DCCE0D-3693-4808-80C4-CA30784B2058}" type="parTrans" cxnId="{FA23A90B-4590-44C6-A717-AA898AA46E97}">
      <dgm:prSet/>
      <dgm:spPr/>
      <dgm:t>
        <a:bodyPr/>
        <a:lstStyle/>
        <a:p>
          <a:endParaRPr lang="en-US"/>
        </a:p>
      </dgm:t>
    </dgm:pt>
    <dgm:pt modelId="{96572365-F178-4574-A2A1-FB1AF33C3E09}" type="sibTrans" cxnId="{FA23A90B-4590-44C6-A717-AA898AA46E97}">
      <dgm:prSet/>
      <dgm:spPr/>
      <dgm:t>
        <a:bodyPr/>
        <a:lstStyle/>
        <a:p>
          <a:endParaRPr lang="en-US"/>
        </a:p>
      </dgm:t>
    </dgm:pt>
    <dgm:pt modelId="{F639C19D-1588-4E6F-BDCA-05FFF9A06ABA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১৯৮৭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1FFD4FF-52F1-4B3E-B61B-4234860580C7}" type="parTrans" cxnId="{EE794A92-86EF-474B-A966-498214A8AC86}">
      <dgm:prSet/>
      <dgm:spPr/>
      <dgm:t>
        <a:bodyPr/>
        <a:lstStyle/>
        <a:p>
          <a:endParaRPr lang="en-US"/>
        </a:p>
      </dgm:t>
    </dgm:pt>
    <dgm:pt modelId="{2C1B4DBD-FFE5-498D-BF96-0BEAA24C7800}" type="sibTrans" cxnId="{EE794A92-86EF-474B-A966-498214A8AC86}">
      <dgm:prSet/>
      <dgm:spPr/>
      <dgm:t>
        <a:bodyPr/>
        <a:lstStyle/>
        <a:p>
          <a:endParaRPr lang="en-US"/>
        </a:p>
      </dgm:t>
    </dgm:pt>
    <dgm:pt modelId="{106272BE-A1E2-4611-B25D-63F3097319C2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১৯৮৮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9BF6484-515B-44C3-8E34-33FC33CB7085}" type="parTrans" cxnId="{33BE9239-A0B5-45B2-8F96-63488246CBBE}">
      <dgm:prSet/>
      <dgm:spPr/>
      <dgm:t>
        <a:bodyPr/>
        <a:lstStyle/>
        <a:p>
          <a:endParaRPr lang="en-US"/>
        </a:p>
      </dgm:t>
    </dgm:pt>
    <dgm:pt modelId="{B1B4E4A0-4A81-4282-A4ED-E6360950317F}" type="sibTrans" cxnId="{33BE9239-A0B5-45B2-8F96-63488246CBBE}">
      <dgm:prSet/>
      <dgm:spPr/>
      <dgm:t>
        <a:bodyPr/>
        <a:lstStyle/>
        <a:p>
          <a:endParaRPr lang="en-US"/>
        </a:p>
      </dgm:t>
    </dgm:pt>
    <dgm:pt modelId="{E9630BEE-C517-4F1D-AAF6-34BE26637E25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১৯৯০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6B2923-CDD9-4977-A7F3-DE5250DB0403}" type="parTrans" cxnId="{4183109A-1F41-4A43-8DAF-4BCF293BC65C}">
      <dgm:prSet/>
      <dgm:spPr/>
      <dgm:t>
        <a:bodyPr/>
        <a:lstStyle/>
        <a:p>
          <a:endParaRPr lang="en-US"/>
        </a:p>
      </dgm:t>
    </dgm:pt>
    <dgm:pt modelId="{A9277994-9973-4938-88BB-D6EF5DB3E5E3}" type="sibTrans" cxnId="{4183109A-1F41-4A43-8DAF-4BCF293BC65C}">
      <dgm:prSet/>
      <dgm:spPr/>
      <dgm:t>
        <a:bodyPr/>
        <a:lstStyle/>
        <a:p>
          <a:endParaRPr lang="en-US"/>
        </a:p>
      </dgm:t>
    </dgm:pt>
    <dgm:pt modelId="{54011E38-6151-4708-AFFF-D9C027A7E173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১৯৯৫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429CBB4-2B6B-4919-92B8-2A7A7FE8AD06}" type="parTrans" cxnId="{F664901D-4EB6-416F-8F2A-B9CA396FF8E9}">
      <dgm:prSet/>
      <dgm:spPr/>
      <dgm:t>
        <a:bodyPr/>
        <a:lstStyle/>
        <a:p>
          <a:endParaRPr lang="en-US"/>
        </a:p>
      </dgm:t>
    </dgm:pt>
    <dgm:pt modelId="{50AAB11F-25E6-40AD-A138-2CEA076FD523}" type="sibTrans" cxnId="{F664901D-4EB6-416F-8F2A-B9CA396FF8E9}">
      <dgm:prSet/>
      <dgm:spPr/>
      <dgm:t>
        <a:bodyPr/>
        <a:lstStyle/>
        <a:p>
          <a:endParaRPr lang="en-US"/>
        </a:p>
      </dgm:t>
    </dgm:pt>
    <dgm:pt modelId="{BF7FF13C-23A5-4F21-B3BB-ECC2EB475A96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২০০৪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A7710E4-79EC-4FD9-9AAD-D80F84904ECF}" type="parTrans" cxnId="{059A2A6A-AD14-41DB-AB70-605CC8907456}">
      <dgm:prSet/>
      <dgm:spPr/>
      <dgm:t>
        <a:bodyPr/>
        <a:lstStyle/>
        <a:p>
          <a:endParaRPr lang="en-US"/>
        </a:p>
      </dgm:t>
    </dgm:pt>
    <dgm:pt modelId="{681938C7-A281-446A-B948-190666771EFB}" type="sibTrans" cxnId="{059A2A6A-AD14-41DB-AB70-605CC8907456}">
      <dgm:prSet/>
      <dgm:spPr/>
      <dgm:t>
        <a:bodyPr/>
        <a:lstStyle/>
        <a:p>
          <a:endParaRPr lang="en-US"/>
        </a:p>
      </dgm:t>
    </dgm:pt>
    <dgm:pt modelId="{9C71221C-C3B2-4596-B11E-79A1D10F60CD}">
      <dgm:prSet phldrT="[Text]"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DF22EEC-A2B7-44F5-9CD7-6E0B23C79D9D}" type="parTrans" cxnId="{57D420FE-3AA0-4641-8B4A-F8988490A950}">
      <dgm:prSet/>
      <dgm:spPr/>
      <dgm:t>
        <a:bodyPr/>
        <a:lstStyle/>
        <a:p>
          <a:endParaRPr lang="en-US"/>
        </a:p>
      </dgm:t>
    </dgm:pt>
    <dgm:pt modelId="{FABB8B96-901C-468A-9C7B-3C2D7F203563}" type="sibTrans" cxnId="{57D420FE-3AA0-4641-8B4A-F8988490A950}">
      <dgm:prSet/>
      <dgm:spPr/>
      <dgm:t>
        <a:bodyPr/>
        <a:lstStyle/>
        <a:p>
          <a:endParaRPr lang="en-US"/>
        </a:p>
      </dgm:t>
    </dgm:pt>
    <dgm:pt modelId="{89CCF61B-24B9-4D9D-9A36-7862BBBEB5A0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8C3717-FA35-49B8-AC94-C32E33B7B067}" type="parTrans" cxnId="{675E04FB-421F-4CE5-8BF4-E66AA330FCEE}">
      <dgm:prSet/>
      <dgm:spPr/>
      <dgm:t>
        <a:bodyPr/>
        <a:lstStyle/>
        <a:p>
          <a:endParaRPr lang="en-US"/>
        </a:p>
      </dgm:t>
    </dgm:pt>
    <dgm:pt modelId="{22C11149-2C12-4D75-8FED-03D217AE51EE}" type="sibTrans" cxnId="{675E04FB-421F-4CE5-8BF4-E66AA330FCEE}">
      <dgm:prSet/>
      <dgm:spPr/>
      <dgm:t>
        <a:bodyPr/>
        <a:lstStyle/>
        <a:p>
          <a:endParaRPr lang="en-US"/>
        </a:p>
      </dgm:t>
    </dgm:pt>
    <dgm:pt modelId="{143EB53E-3256-4A37-B27A-2FAA1FA98710}" type="pres">
      <dgm:prSet presAssocID="{C95A1074-0D1A-4281-BD59-FBA14F939D9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8A89F17-3883-4436-9FDC-44B54CB996C2}" type="pres">
      <dgm:prSet presAssocID="{15B805E7-5925-4901-AE7F-CBF91F3A44BB}" presName="Parent" presStyleLbl="node0" presStyleIdx="0" presStyleCnt="1">
        <dgm:presLayoutVars>
          <dgm:chMax val="6"/>
          <dgm:chPref val="6"/>
        </dgm:presLayoutVars>
      </dgm:prSet>
      <dgm:spPr/>
    </dgm:pt>
    <dgm:pt modelId="{0F912169-E809-4BA3-A0C2-7BB71B4A26FD}" type="pres">
      <dgm:prSet presAssocID="{ECF923FC-6670-4F76-B89C-5649319AE557}" presName="Accent1" presStyleCnt="0"/>
      <dgm:spPr/>
    </dgm:pt>
    <dgm:pt modelId="{2C41256A-5A53-4098-96DF-9F66B91B6CA3}" type="pres">
      <dgm:prSet presAssocID="{ECF923FC-6670-4F76-B89C-5649319AE557}" presName="Accent" presStyleLbl="bgShp" presStyleIdx="0" presStyleCnt="6"/>
      <dgm:spPr/>
    </dgm:pt>
    <dgm:pt modelId="{7D47BD82-4CA6-455E-ACC3-789E5CFC72E2}" type="pres">
      <dgm:prSet presAssocID="{ECF923FC-6670-4F76-B89C-5649319AE557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98C6918A-5EB8-44FD-91ED-F6964E074B74}" type="pres">
      <dgm:prSet presAssocID="{F639C19D-1588-4E6F-BDCA-05FFF9A06ABA}" presName="Accent2" presStyleCnt="0"/>
      <dgm:spPr/>
    </dgm:pt>
    <dgm:pt modelId="{43CD666F-CE3E-46D1-86E7-A970D47BBB04}" type="pres">
      <dgm:prSet presAssocID="{F639C19D-1588-4E6F-BDCA-05FFF9A06ABA}" presName="Accent" presStyleLbl="bgShp" presStyleIdx="1" presStyleCnt="6"/>
      <dgm:spPr/>
    </dgm:pt>
    <dgm:pt modelId="{9C666241-06FB-4B8B-BF4A-DB8006F50C99}" type="pres">
      <dgm:prSet presAssocID="{F639C19D-1588-4E6F-BDCA-05FFF9A06ABA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1336027-39E0-4257-A81A-21D84637BFA9}" type="pres">
      <dgm:prSet presAssocID="{106272BE-A1E2-4611-B25D-63F3097319C2}" presName="Accent3" presStyleCnt="0"/>
      <dgm:spPr/>
    </dgm:pt>
    <dgm:pt modelId="{C0E09843-4581-43CB-A3DF-DFAFA54C6824}" type="pres">
      <dgm:prSet presAssocID="{106272BE-A1E2-4611-B25D-63F3097319C2}" presName="Accent" presStyleLbl="bgShp" presStyleIdx="2" presStyleCnt="6"/>
      <dgm:spPr/>
    </dgm:pt>
    <dgm:pt modelId="{08ED8EB4-2A7A-4D94-B46D-515A366E0382}" type="pres">
      <dgm:prSet presAssocID="{106272BE-A1E2-4611-B25D-63F3097319C2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A2BAC3C1-F470-42C5-BC68-F540E24AC9EF}" type="pres">
      <dgm:prSet presAssocID="{E9630BEE-C517-4F1D-AAF6-34BE26637E25}" presName="Accent4" presStyleCnt="0"/>
      <dgm:spPr/>
    </dgm:pt>
    <dgm:pt modelId="{66A6908A-14D8-411B-BD64-2BEACA146F1E}" type="pres">
      <dgm:prSet presAssocID="{E9630BEE-C517-4F1D-AAF6-34BE26637E25}" presName="Accent" presStyleLbl="bgShp" presStyleIdx="3" presStyleCnt="6"/>
      <dgm:spPr/>
    </dgm:pt>
    <dgm:pt modelId="{42185733-7E8D-41F6-A9D0-F31F38A65970}" type="pres">
      <dgm:prSet presAssocID="{E9630BEE-C517-4F1D-AAF6-34BE26637E25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9BAB8183-088D-4157-8272-E8BD85E88408}" type="pres">
      <dgm:prSet presAssocID="{54011E38-6151-4708-AFFF-D9C027A7E173}" presName="Accent5" presStyleCnt="0"/>
      <dgm:spPr/>
    </dgm:pt>
    <dgm:pt modelId="{DDB2FAE2-B333-46BF-B9C7-9075C9446935}" type="pres">
      <dgm:prSet presAssocID="{54011E38-6151-4708-AFFF-D9C027A7E173}" presName="Accent" presStyleLbl="bgShp" presStyleIdx="4" presStyleCnt="6"/>
      <dgm:spPr/>
    </dgm:pt>
    <dgm:pt modelId="{FC603CB0-27A3-49C1-865B-A767C49FA7C6}" type="pres">
      <dgm:prSet presAssocID="{54011E38-6151-4708-AFFF-D9C027A7E173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55D61928-5A21-477C-995D-5D7B5F4D43D1}" type="pres">
      <dgm:prSet presAssocID="{BF7FF13C-23A5-4F21-B3BB-ECC2EB475A96}" presName="Accent6" presStyleCnt="0"/>
      <dgm:spPr/>
    </dgm:pt>
    <dgm:pt modelId="{E9D369CB-C20F-4AB0-BE9D-8E649B46E7EE}" type="pres">
      <dgm:prSet presAssocID="{BF7FF13C-23A5-4F21-B3BB-ECC2EB475A96}" presName="Accent" presStyleLbl="bgShp" presStyleIdx="5" presStyleCnt="6"/>
      <dgm:spPr/>
    </dgm:pt>
    <dgm:pt modelId="{FDEFBE07-3CBF-454D-AB63-476B40969C18}" type="pres">
      <dgm:prSet presAssocID="{BF7FF13C-23A5-4F21-B3BB-ECC2EB475A96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FA23A90B-4590-44C6-A717-AA898AA46E97}" srcId="{15B805E7-5925-4901-AE7F-CBF91F3A44BB}" destId="{ECF923FC-6670-4F76-B89C-5649319AE557}" srcOrd="0" destOrd="0" parTransId="{79DCCE0D-3693-4808-80C4-CA30784B2058}" sibTransId="{96572365-F178-4574-A2A1-FB1AF33C3E09}"/>
    <dgm:cxn modelId="{F664901D-4EB6-416F-8F2A-B9CA396FF8E9}" srcId="{15B805E7-5925-4901-AE7F-CBF91F3A44BB}" destId="{54011E38-6151-4708-AFFF-D9C027A7E173}" srcOrd="4" destOrd="0" parTransId="{9429CBB4-2B6B-4919-92B8-2A7A7FE8AD06}" sibTransId="{50AAB11F-25E6-40AD-A138-2CEA076FD523}"/>
    <dgm:cxn modelId="{547D872B-B92E-4339-B003-ADFA6109F83B}" type="presOf" srcId="{BF7FF13C-23A5-4F21-B3BB-ECC2EB475A96}" destId="{FDEFBE07-3CBF-454D-AB63-476B40969C18}" srcOrd="0" destOrd="0" presId="urn:microsoft.com/office/officeart/2011/layout/HexagonRadial"/>
    <dgm:cxn modelId="{8D8F9835-4B81-4E0C-8F59-31C8E5F93390}" srcId="{C95A1074-0D1A-4281-BD59-FBA14F939D93}" destId="{15B805E7-5925-4901-AE7F-CBF91F3A44BB}" srcOrd="0" destOrd="0" parTransId="{208F9F9D-0D4C-4B17-A7A7-B6B91D89049D}" sibTransId="{A472311B-F858-409E-AC99-A5521B652456}"/>
    <dgm:cxn modelId="{33BE9239-A0B5-45B2-8F96-63488246CBBE}" srcId="{15B805E7-5925-4901-AE7F-CBF91F3A44BB}" destId="{106272BE-A1E2-4611-B25D-63F3097319C2}" srcOrd="2" destOrd="0" parTransId="{59BF6484-515B-44C3-8E34-33FC33CB7085}" sibTransId="{B1B4E4A0-4A81-4282-A4ED-E6360950317F}"/>
    <dgm:cxn modelId="{059A2A6A-AD14-41DB-AB70-605CC8907456}" srcId="{15B805E7-5925-4901-AE7F-CBF91F3A44BB}" destId="{BF7FF13C-23A5-4F21-B3BB-ECC2EB475A96}" srcOrd="5" destOrd="0" parTransId="{FA7710E4-79EC-4FD9-9AAD-D80F84904ECF}" sibTransId="{681938C7-A281-446A-B948-190666771EFB}"/>
    <dgm:cxn modelId="{DE9D4E4C-D9F2-4BF1-8ACC-1D9F20FDD40E}" type="presOf" srcId="{ECF923FC-6670-4F76-B89C-5649319AE557}" destId="{7D47BD82-4CA6-455E-ACC3-789E5CFC72E2}" srcOrd="0" destOrd="0" presId="urn:microsoft.com/office/officeart/2011/layout/HexagonRadial"/>
    <dgm:cxn modelId="{8F18254D-43BF-40F8-808E-E60BE73A4F86}" type="presOf" srcId="{F639C19D-1588-4E6F-BDCA-05FFF9A06ABA}" destId="{9C666241-06FB-4B8B-BF4A-DB8006F50C99}" srcOrd="0" destOrd="0" presId="urn:microsoft.com/office/officeart/2011/layout/HexagonRadial"/>
    <dgm:cxn modelId="{8BBE9E54-9603-4C29-8E5B-B8B062A4CC16}" type="presOf" srcId="{C95A1074-0D1A-4281-BD59-FBA14F939D93}" destId="{143EB53E-3256-4A37-B27A-2FAA1FA98710}" srcOrd="0" destOrd="0" presId="urn:microsoft.com/office/officeart/2011/layout/HexagonRadial"/>
    <dgm:cxn modelId="{CD34AE7D-7481-4C35-A4F0-D369658B96E8}" type="presOf" srcId="{54011E38-6151-4708-AFFF-D9C027A7E173}" destId="{FC603CB0-27A3-49C1-865B-A767C49FA7C6}" srcOrd="0" destOrd="0" presId="urn:microsoft.com/office/officeart/2011/layout/HexagonRadial"/>
    <dgm:cxn modelId="{7DC61C8D-6319-4C6F-A5E3-D0D15723A2AB}" type="presOf" srcId="{E9630BEE-C517-4F1D-AAF6-34BE26637E25}" destId="{42185733-7E8D-41F6-A9D0-F31F38A65970}" srcOrd="0" destOrd="0" presId="urn:microsoft.com/office/officeart/2011/layout/HexagonRadial"/>
    <dgm:cxn modelId="{EE794A92-86EF-474B-A966-498214A8AC86}" srcId="{15B805E7-5925-4901-AE7F-CBF91F3A44BB}" destId="{F639C19D-1588-4E6F-BDCA-05FFF9A06ABA}" srcOrd="1" destOrd="0" parTransId="{61FFD4FF-52F1-4B3E-B61B-4234860580C7}" sibTransId="{2C1B4DBD-FFE5-498D-BF96-0BEAA24C7800}"/>
    <dgm:cxn modelId="{4183109A-1F41-4A43-8DAF-4BCF293BC65C}" srcId="{15B805E7-5925-4901-AE7F-CBF91F3A44BB}" destId="{E9630BEE-C517-4F1D-AAF6-34BE26637E25}" srcOrd="3" destOrd="0" parTransId="{BC6B2923-CDD9-4977-A7F3-DE5250DB0403}" sibTransId="{A9277994-9973-4938-88BB-D6EF5DB3E5E3}"/>
    <dgm:cxn modelId="{A13ECEF7-A7F9-4D16-83C7-1B1AB479FB32}" type="presOf" srcId="{15B805E7-5925-4901-AE7F-CBF91F3A44BB}" destId="{68A89F17-3883-4436-9FDC-44B54CB996C2}" srcOrd="0" destOrd="0" presId="urn:microsoft.com/office/officeart/2011/layout/HexagonRadial"/>
    <dgm:cxn modelId="{675E04FB-421F-4CE5-8BF4-E66AA330FCEE}" srcId="{C95A1074-0D1A-4281-BD59-FBA14F939D93}" destId="{89CCF61B-24B9-4D9D-9A36-7862BBBEB5A0}" srcOrd="1" destOrd="0" parTransId="{9F8C3717-FA35-49B8-AC94-C32E33B7B067}" sibTransId="{22C11149-2C12-4D75-8FED-03D217AE51EE}"/>
    <dgm:cxn modelId="{B116F3FB-DE96-41E5-ADA8-300016B350A2}" type="presOf" srcId="{106272BE-A1E2-4611-B25D-63F3097319C2}" destId="{08ED8EB4-2A7A-4D94-B46D-515A366E0382}" srcOrd="0" destOrd="0" presId="urn:microsoft.com/office/officeart/2011/layout/HexagonRadial"/>
    <dgm:cxn modelId="{57D420FE-3AA0-4641-8B4A-F8988490A950}" srcId="{15B805E7-5925-4901-AE7F-CBF91F3A44BB}" destId="{9C71221C-C3B2-4596-B11E-79A1D10F60CD}" srcOrd="6" destOrd="0" parTransId="{FDF22EEC-A2B7-44F5-9CD7-6E0B23C79D9D}" sibTransId="{FABB8B96-901C-468A-9C7B-3C2D7F203563}"/>
    <dgm:cxn modelId="{8E368B68-A586-4FEE-B8B7-5FCCF63EB39E}" type="presParOf" srcId="{143EB53E-3256-4A37-B27A-2FAA1FA98710}" destId="{68A89F17-3883-4436-9FDC-44B54CB996C2}" srcOrd="0" destOrd="0" presId="urn:microsoft.com/office/officeart/2011/layout/HexagonRadial"/>
    <dgm:cxn modelId="{09E184F2-D26D-4109-A788-CC51D41B5655}" type="presParOf" srcId="{143EB53E-3256-4A37-B27A-2FAA1FA98710}" destId="{0F912169-E809-4BA3-A0C2-7BB71B4A26FD}" srcOrd="1" destOrd="0" presId="urn:microsoft.com/office/officeart/2011/layout/HexagonRadial"/>
    <dgm:cxn modelId="{8E363B90-57E5-4957-866B-420E9F12817E}" type="presParOf" srcId="{0F912169-E809-4BA3-A0C2-7BB71B4A26FD}" destId="{2C41256A-5A53-4098-96DF-9F66B91B6CA3}" srcOrd="0" destOrd="0" presId="urn:microsoft.com/office/officeart/2011/layout/HexagonRadial"/>
    <dgm:cxn modelId="{4AC415E6-2B11-477C-9ACA-BC099299C88C}" type="presParOf" srcId="{143EB53E-3256-4A37-B27A-2FAA1FA98710}" destId="{7D47BD82-4CA6-455E-ACC3-789E5CFC72E2}" srcOrd="2" destOrd="0" presId="urn:microsoft.com/office/officeart/2011/layout/HexagonRadial"/>
    <dgm:cxn modelId="{E177054B-6839-43C5-A4AE-AAC32E702021}" type="presParOf" srcId="{143EB53E-3256-4A37-B27A-2FAA1FA98710}" destId="{98C6918A-5EB8-44FD-91ED-F6964E074B74}" srcOrd="3" destOrd="0" presId="urn:microsoft.com/office/officeart/2011/layout/HexagonRadial"/>
    <dgm:cxn modelId="{1A79A485-DCEF-47AD-A478-178E1D65F44B}" type="presParOf" srcId="{98C6918A-5EB8-44FD-91ED-F6964E074B74}" destId="{43CD666F-CE3E-46D1-86E7-A970D47BBB04}" srcOrd="0" destOrd="0" presId="urn:microsoft.com/office/officeart/2011/layout/HexagonRadial"/>
    <dgm:cxn modelId="{38AB79ED-96F4-40D2-A303-69BB6AD42797}" type="presParOf" srcId="{143EB53E-3256-4A37-B27A-2FAA1FA98710}" destId="{9C666241-06FB-4B8B-BF4A-DB8006F50C99}" srcOrd="4" destOrd="0" presId="urn:microsoft.com/office/officeart/2011/layout/HexagonRadial"/>
    <dgm:cxn modelId="{F8C896D5-0B25-4978-9773-9F4F43C4C2B3}" type="presParOf" srcId="{143EB53E-3256-4A37-B27A-2FAA1FA98710}" destId="{61336027-39E0-4257-A81A-21D84637BFA9}" srcOrd="5" destOrd="0" presId="urn:microsoft.com/office/officeart/2011/layout/HexagonRadial"/>
    <dgm:cxn modelId="{166DAA21-8088-4C9C-A753-300DF4480D1A}" type="presParOf" srcId="{61336027-39E0-4257-A81A-21D84637BFA9}" destId="{C0E09843-4581-43CB-A3DF-DFAFA54C6824}" srcOrd="0" destOrd="0" presId="urn:microsoft.com/office/officeart/2011/layout/HexagonRadial"/>
    <dgm:cxn modelId="{F2090464-9FC3-499D-8D89-3EC438354DF9}" type="presParOf" srcId="{143EB53E-3256-4A37-B27A-2FAA1FA98710}" destId="{08ED8EB4-2A7A-4D94-B46D-515A366E0382}" srcOrd="6" destOrd="0" presId="urn:microsoft.com/office/officeart/2011/layout/HexagonRadial"/>
    <dgm:cxn modelId="{660F130D-D636-48EF-B6A0-98C460C1A3A0}" type="presParOf" srcId="{143EB53E-3256-4A37-B27A-2FAA1FA98710}" destId="{A2BAC3C1-F470-42C5-BC68-F540E24AC9EF}" srcOrd="7" destOrd="0" presId="urn:microsoft.com/office/officeart/2011/layout/HexagonRadial"/>
    <dgm:cxn modelId="{18F5EB62-D893-4687-A083-61C94179C326}" type="presParOf" srcId="{A2BAC3C1-F470-42C5-BC68-F540E24AC9EF}" destId="{66A6908A-14D8-411B-BD64-2BEACA146F1E}" srcOrd="0" destOrd="0" presId="urn:microsoft.com/office/officeart/2011/layout/HexagonRadial"/>
    <dgm:cxn modelId="{6277914C-9EAA-41DD-9398-E58B2DEA7A63}" type="presParOf" srcId="{143EB53E-3256-4A37-B27A-2FAA1FA98710}" destId="{42185733-7E8D-41F6-A9D0-F31F38A65970}" srcOrd="8" destOrd="0" presId="urn:microsoft.com/office/officeart/2011/layout/HexagonRadial"/>
    <dgm:cxn modelId="{B3A3D124-EFC2-4868-8A4C-664AAD78EA1B}" type="presParOf" srcId="{143EB53E-3256-4A37-B27A-2FAA1FA98710}" destId="{9BAB8183-088D-4157-8272-E8BD85E88408}" srcOrd="9" destOrd="0" presId="urn:microsoft.com/office/officeart/2011/layout/HexagonRadial"/>
    <dgm:cxn modelId="{CFA46479-54DC-49A0-A9D6-5A0881985BE7}" type="presParOf" srcId="{9BAB8183-088D-4157-8272-E8BD85E88408}" destId="{DDB2FAE2-B333-46BF-B9C7-9075C9446935}" srcOrd="0" destOrd="0" presId="urn:microsoft.com/office/officeart/2011/layout/HexagonRadial"/>
    <dgm:cxn modelId="{6F21DFDE-255C-45F5-BF18-DE67DABE631C}" type="presParOf" srcId="{143EB53E-3256-4A37-B27A-2FAA1FA98710}" destId="{FC603CB0-27A3-49C1-865B-A767C49FA7C6}" srcOrd="10" destOrd="0" presId="urn:microsoft.com/office/officeart/2011/layout/HexagonRadial"/>
    <dgm:cxn modelId="{5811871F-70D2-4B82-9068-0799A36D7CE7}" type="presParOf" srcId="{143EB53E-3256-4A37-B27A-2FAA1FA98710}" destId="{55D61928-5A21-477C-995D-5D7B5F4D43D1}" srcOrd="11" destOrd="0" presId="urn:microsoft.com/office/officeart/2011/layout/HexagonRadial"/>
    <dgm:cxn modelId="{059E50DD-6BE1-4BD3-BB01-930A763FE048}" type="presParOf" srcId="{55D61928-5A21-477C-995D-5D7B5F4D43D1}" destId="{E9D369CB-C20F-4AB0-BE9D-8E649B46E7EE}" srcOrd="0" destOrd="0" presId="urn:microsoft.com/office/officeart/2011/layout/HexagonRadial"/>
    <dgm:cxn modelId="{AA85E55E-CF1A-4A3D-904B-13F48C84FA04}" type="presParOf" srcId="{143EB53E-3256-4A37-B27A-2FAA1FA98710}" destId="{FDEFBE07-3CBF-454D-AB63-476B40969C1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A89F17-3883-4436-9FDC-44B54CB996C2}">
      <dsp:nvSpPr>
        <dsp:cNvPr id="0" name=""/>
        <dsp:cNvSpPr/>
      </dsp:nvSpPr>
      <dsp:spPr>
        <a:xfrm>
          <a:off x="2929249" y="1742095"/>
          <a:ext cx="2214278" cy="1915440"/>
        </a:xfrm>
        <a:prstGeom prst="hexagon">
          <a:avLst>
            <a:gd name="adj" fmla="val 28570"/>
            <a:gd name="vf" fmla="val 115470"/>
          </a:avLst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500" kern="1200" dirty="0">
              <a:latin typeface="NikoshBAN" panose="02000000000000000000" pitchFamily="2" charset="0"/>
              <a:cs typeface="NikoshBAN" panose="02000000000000000000" pitchFamily="2" charset="0"/>
            </a:rPr>
            <a:t>বন্যা</a:t>
          </a:r>
          <a:endParaRPr lang="en-US" sz="4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96186" y="2059510"/>
        <a:ext cx="1480404" cy="1280610"/>
      </dsp:txXfrm>
    </dsp:sp>
    <dsp:sp modelId="{43CD666F-CE3E-46D1-86E7-A970D47BBB04}">
      <dsp:nvSpPr>
        <dsp:cNvPr id="0" name=""/>
        <dsp:cNvSpPr/>
      </dsp:nvSpPr>
      <dsp:spPr>
        <a:xfrm>
          <a:off x="4315813" y="825686"/>
          <a:ext cx="835440" cy="71984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47BD82-4CA6-455E-ACC3-789E5CFC72E2}">
      <dsp:nvSpPr>
        <dsp:cNvPr id="0" name=""/>
        <dsp:cNvSpPr/>
      </dsp:nvSpPr>
      <dsp:spPr>
        <a:xfrm>
          <a:off x="3133216" y="0"/>
          <a:ext cx="1814585" cy="156982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500" kern="1200" dirty="0">
              <a:latin typeface="NikoshBAN" panose="02000000000000000000" pitchFamily="2" charset="0"/>
              <a:cs typeface="NikoshBAN" panose="02000000000000000000" pitchFamily="2" charset="0"/>
            </a:rPr>
            <a:t>১৯৭৪</a:t>
          </a:r>
          <a:endParaRPr lang="en-US" sz="4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3931" y="260154"/>
        <a:ext cx="1213155" cy="1049521"/>
      </dsp:txXfrm>
    </dsp:sp>
    <dsp:sp modelId="{C0E09843-4581-43CB-A3DF-DFAFA54C6824}">
      <dsp:nvSpPr>
        <dsp:cNvPr id="0" name=""/>
        <dsp:cNvSpPr/>
      </dsp:nvSpPr>
      <dsp:spPr>
        <a:xfrm>
          <a:off x="5290837" y="2171408"/>
          <a:ext cx="835440" cy="71984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666241-06FB-4B8B-BF4A-DB8006F50C99}">
      <dsp:nvSpPr>
        <dsp:cNvPr id="0" name=""/>
        <dsp:cNvSpPr/>
      </dsp:nvSpPr>
      <dsp:spPr>
        <a:xfrm>
          <a:off x="4797401" y="965550"/>
          <a:ext cx="1814585" cy="156982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500" kern="1200" dirty="0">
              <a:latin typeface="NikoshBAN" panose="02000000000000000000" pitchFamily="2" charset="0"/>
              <a:cs typeface="NikoshBAN" panose="02000000000000000000" pitchFamily="2" charset="0"/>
            </a:rPr>
            <a:t>১৯৮৭</a:t>
          </a:r>
          <a:endParaRPr lang="en-US" sz="4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98116" y="1225704"/>
        <a:ext cx="1213155" cy="1049521"/>
      </dsp:txXfrm>
    </dsp:sp>
    <dsp:sp modelId="{66A6908A-14D8-411B-BD64-2BEACA146F1E}">
      <dsp:nvSpPr>
        <dsp:cNvPr id="0" name=""/>
        <dsp:cNvSpPr/>
      </dsp:nvSpPr>
      <dsp:spPr>
        <a:xfrm>
          <a:off x="4613522" y="3690476"/>
          <a:ext cx="835440" cy="71984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ED8EB4-2A7A-4D94-B46D-515A366E0382}">
      <dsp:nvSpPr>
        <dsp:cNvPr id="0" name=""/>
        <dsp:cNvSpPr/>
      </dsp:nvSpPr>
      <dsp:spPr>
        <a:xfrm>
          <a:off x="4797401" y="2863710"/>
          <a:ext cx="1814585" cy="156982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500" kern="1200" dirty="0">
              <a:latin typeface="NikoshBAN" panose="02000000000000000000" pitchFamily="2" charset="0"/>
              <a:cs typeface="NikoshBAN" panose="02000000000000000000" pitchFamily="2" charset="0"/>
            </a:rPr>
            <a:t>১৯৮৮</a:t>
          </a:r>
          <a:endParaRPr lang="en-US" sz="4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98116" y="3123864"/>
        <a:ext cx="1213155" cy="1049521"/>
      </dsp:txXfrm>
    </dsp:sp>
    <dsp:sp modelId="{DDB2FAE2-B333-46BF-B9C7-9075C9446935}">
      <dsp:nvSpPr>
        <dsp:cNvPr id="0" name=""/>
        <dsp:cNvSpPr/>
      </dsp:nvSpPr>
      <dsp:spPr>
        <a:xfrm>
          <a:off x="2933369" y="3848161"/>
          <a:ext cx="835440" cy="71984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185733-7E8D-41F6-A9D0-F31F38A65970}">
      <dsp:nvSpPr>
        <dsp:cNvPr id="0" name=""/>
        <dsp:cNvSpPr/>
      </dsp:nvSpPr>
      <dsp:spPr>
        <a:xfrm>
          <a:off x="3133216" y="3830341"/>
          <a:ext cx="1814585" cy="156982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500" kern="1200" dirty="0">
              <a:latin typeface="NikoshBAN" panose="02000000000000000000" pitchFamily="2" charset="0"/>
              <a:cs typeface="NikoshBAN" panose="02000000000000000000" pitchFamily="2" charset="0"/>
            </a:rPr>
            <a:t>১৯৯০</a:t>
          </a:r>
          <a:endParaRPr lang="en-US" sz="4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3931" y="4090495"/>
        <a:ext cx="1213155" cy="1049521"/>
      </dsp:txXfrm>
    </dsp:sp>
    <dsp:sp modelId="{E9D369CB-C20F-4AB0-BE9D-8E649B46E7EE}">
      <dsp:nvSpPr>
        <dsp:cNvPr id="0" name=""/>
        <dsp:cNvSpPr/>
      </dsp:nvSpPr>
      <dsp:spPr>
        <a:xfrm>
          <a:off x="1942378" y="2502979"/>
          <a:ext cx="835440" cy="71984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603CB0-27A3-49C1-865B-A767C49FA7C6}">
      <dsp:nvSpPr>
        <dsp:cNvPr id="0" name=""/>
        <dsp:cNvSpPr/>
      </dsp:nvSpPr>
      <dsp:spPr>
        <a:xfrm>
          <a:off x="1461304" y="2864790"/>
          <a:ext cx="1814585" cy="156982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500" kern="1200" dirty="0">
              <a:latin typeface="NikoshBAN" panose="02000000000000000000" pitchFamily="2" charset="0"/>
              <a:cs typeface="NikoshBAN" panose="02000000000000000000" pitchFamily="2" charset="0"/>
            </a:rPr>
            <a:t>১৯৯৫</a:t>
          </a:r>
          <a:endParaRPr lang="en-US" sz="4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62019" y="3124944"/>
        <a:ext cx="1213155" cy="1049521"/>
      </dsp:txXfrm>
    </dsp:sp>
    <dsp:sp modelId="{FDEFBE07-3CBF-454D-AB63-476B40969C18}">
      <dsp:nvSpPr>
        <dsp:cNvPr id="0" name=""/>
        <dsp:cNvSpPr/>
      </dsp:nvSpPr>
      <dsp:spPr>
        <a:xfrm>
          <a:off x="1461304" y="963390"/>
          <a:ext cx="1814585" cy="156982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500" kern="1200" dirty="0">
              <a:latin typeface="NikoshBAN" panose="02000000000000000000" pitchFamily="2" charset="0"/>
              <a:cs typeface="NikoshBAN" panose="02000000000000000000" pitchFamily="2" charset="0"/>
            </a:rPr>
            <a:t>২০০৪</a:t>
          </a:r>
          <a:endParaRPr lang="en-US" sz="4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62019" y="1223544"/>
        <a:ext cx="1213155" cy="1049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34A5C-270B-401A-AE97-AA642DD16E7B}" type="datetimeFigureOut">
              <a:rPr lang="en-US" smtClean="0"/>
              <a:t>15-Mar-20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C7F2E-218F-4C79-9E71-CA6D24917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06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C7F2E-218F-4C79-9E71-CA6D24917A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87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C1B4C-CDD3-49D3-898B-243DDFA3E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225BF7-85E3-4CAE-8779-EFD8490A4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C54E7-8C14-4652-9F05-5E81C9EDB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F6B5-C37E-49D5-9E83-BA70433186B1}" type="datetimeFigureOut">
              <a:rPr lang="en-US" smtClean="0"/>
              <a:t>15-Mar-20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225E3-561D-4810-932F-BBA381693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15F5E-0FD2-4E2F-AC56-8EF119CF2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4B65-4039-4832-A303-CAB3F4530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4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57B18-8F16-48F8-ADE9-2D25FC317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58AFD7-8474-453F-A04C-7844CAB487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F9765-468B-4259-A253-6F9D717BD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F6B5-C37E-49D5-9E83-BA70433186B1}" type="datetimeFigureOut">
              <a:rPr lang="en-US" smtClean="0"/>
              <a:t>15-Mar-20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827BB-1F12-4E1B-ABB0-7FAE04849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9B01E-8EB0-48A0-92AF-300B7B0CD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4B65-4039-4832-A303-CAB3F4530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9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9DC86B-4788-4F05-AACA-875A795170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40D36E-4324-48F8-9584-83FFEB670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9A675-F143-423B-9B94-F5D047F87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F6B5-C37E-49D5-9E83-BA70433186B1}" type="datetimeFigureOut">
              <a:rPr lang="en-US" smtClean="0"/>
              <a:t>15-Mar-20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74208-FD87-495E-BBA7-779F682A0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E3460-5DB1-4D4D-BE2B-B0D8FE6B3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4B65-4039-4832-A303-CAB3F4530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8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D5195-3FFA-4174-9768-EB9347B62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2E0FC-6848-42E2-A753-FCF399807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50803-DF90-451B-A42E-6731A8BF8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F6B5-C37E-49D5-9E83-BA70433186B1}" type="datetimeFigureOut">
              <a:rPr lang="en-US" smtClean="0"/>
              <a:t>15-Mar-20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5ED41-7E65-489B-AA03-3C4AE8D90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96E0B-525D-4F0C-B758-2DE64AA80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4B65-4039-4832-A303-CAB3F4530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5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757D-90C6-4EFA-994B-654C6F3B4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CE572-0B69-4501-9FD7-F1FB92906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86164-4BDE-4E1D-B736-0E79B71EF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F6B5-C37E-49D5-9E83-BA70433186B1}" type="datetimeFigureOut">
              <a:rPr lang="en-US" smtClean="0"/>
              <a:t>15-Mar-20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27BA4-40FC-4D3D-8E48-04B2F4FD6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D9C49-C7DB-4ABD-9B3F-69D46337D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4B65-4039-4832-A303-CAB3F4530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6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71BCA-D6B4-4C96-9CA8-1010AFCE3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43A99-49EF-4DB6-8DDD-3C60FE42FC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F3C4BC-29B1-48F4-B1BA-1DE5D18C2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8583E-EAD2-417F-9C7B-42ABD5869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F6B5-C37E-49D5-9E83-BA70433186B1}" type="datetimeFigureOut">
              <a:rPr lang="en-US" smtClean="0"/>
              <a:t>15-Mar-20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91B46F-6D13-4FE2-B0C8-06A69FDCD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041862-D5EB-4D39-B52C-40A1D2F93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4B65-4039-4832-A303-CAB3F4530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9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BB253-B435-4DE2-A034-D6FC301B1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44CA7-BDA8-4EFA-A209-791B948E8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C77A01-1F2F-40F7-A65A-9DC031BD5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4A85BA-84AB-482F-B9C5-066F8579A0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A8DDBA-2F3E-4117-9E27-6D4996E757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40ACFC-D04C-4A2F-B84B-FDB233833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F6B5-C37E-49D5-9E83-BA70433186B1}" type="datetimeFigureOut">
              <a:rPr lang="en-US" smtClean="0"/>
              <a:t>15-Mar-20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CFBDE4-444C-43AC-AD53-DEF5ED05F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C6DD9D-551C-4593-B7D7-9A6EC7879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4B65-4039-4832-A303-CAB3F4530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31A0E-5A32-44A3-957B-D622A0178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BDBAF5-F507-4046-AC02-9F42C1033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F6B5-C37E-49D5-9E83-BA70433186B1}" type="datetimeFigureOut">
              <a:rPr lang="en-US" smtClean="0"/>
              <a:t>15-Mar-20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A05D97-C649-45C9-ABEC-A35C715AC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30102-F8D8-4A92-80D4-A802741D3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4B65-4039-4832-A303-CAB3F4530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5BEF29-5A4C-491D-B3FB-71641C6D6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F6B5-C37E-49D5-9E83-BA70433186B1}" type="datetimeFigureOut">
              <a:rPr lang="en-US" smtClean="0"/>
              <a:t>15-Mar-20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FC2171-2DE2-4595-8947-7C284EF9B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A17BDC-BE26-4B13-B3CF-F422F273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4B65-4039-4832-A303-CAB3F4530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0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CDC1A-2311-46D0-B852-868B057C2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9156E-6504-40C4-8C95-618985051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F27B0E-60C6-4B55-A212-3D9016B3C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9D232-642B-4A95-84F9-EDA50A2F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F6B5-C37E-49D5-9E83-BA70433186B1}" type="datetimeFigureOut">
              <a:rPr lang="en-US" smtClean="0"/>
              <a:t>15-Mar-20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3777E-F8F7-4ED5-9E05-B218F835C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CACC80-2E7D-453E-9F2D-38710A302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4B65-4039-4832-A303-CAB3F4530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5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FF6E2-3A9F-4AC4-B833-65B3675D2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69649-E7A3-4622-B26A-4C4ABB6594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DB118-6EB4-4CE0-A740-1B1E2EE28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9D693-88C5-4E76-B36B-DC48D0EED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F6B5-C37E-49D5-9E83-BA70433186B1}" type="datetimeFigureOut">
              <a:rPr lang="en-US" smtClean="0"/>
              <a:t>15-Mar-20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BC52DC-913F-4D17-BE92-E6484ACAE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444C8-198C-410D-8C10-D0C7CF06E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4B65-4039-4832-A303-CAB3F4530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5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728BE7-23FC-48D8-893A-C6D25AB5A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AF0A3-0780-4426-8DE4-0D7DE5EBB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105B6-9EBC-4756-9DB1-8DDF56BBF0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CF6B5-C37E-49D5-9E83-BA70433186B1}" type="datetimeFigureOut">
              <a:rPr lang="en-US" smtClean="0"/>
              <a:t>15-Mar-20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E397F-23DB-45FE-B124-0CFFBE565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E019D-4FE0-4720-98DC-C2E53A7A3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A4B65-4039-4832-A303-CAB3F4530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8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E42460-B198-49D0-A85B-4F4F04A106B4}"/>
              </a:ext>
            </a:extLst>
          </p:cNvPr>
          <p:cNvSpPr/>
          <p:nvPr/>
        </p:nvSpPr>
        <p:spPr>
          <a:xfrm>
            <a:off x="309489" y="239151"/>
            <a:ext cx="11619914" cy="63867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লাল গোলাপ শুভেচ্ছা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BBB164-F2E8-4322-BDA9-BA8FF255F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450" y="2083065"/>
            <a:ext cx="6115377" cy="362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834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A9175E-67FB-4506-AE12-3C25E13F8098}"/>
              </a:ext>
            </a:extLst>
          </p:cNvPr>
          <p:cNvSpPr/>
          <p:nvPr/>
        </p:nvSpPr>
        <p:spPr>
          <a:xfrm>
            <a:off x="309489" y="239151"/>
            <a:ext cx="11619914" cy="63867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0BB8A2-D821-4D7C-BC0E-BDA27E200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14" y="380047"/>
            <a:ext cx="5278242" cy="26726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DD7548-9838-4FC4-88D1-D2B77295D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016" y="380047"/>
            <a:ext cx="5278242" cy="267264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8A40B6-3647-4437-B4BD-A423F81841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015" y="3601548"/>
            <a:ext cx="5278243" cy="23039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3A5F86-80A8-4879-A38D-4F83B34BCD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31" y="3601550"/>
            <a:ext cx="5278242" cy="230393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8A77927-4A02-4434-B2ED-3BD7A138C3F3}"/>
              </a:ext>
            </a:extLst>
          </p:cNvPr>
          <p:cNvSpPr/>
          <p:nvPr/>
        </p:nvSpPr>
        <p:spPr>
          <a:xfrm>
            <a:off x="663013" y="3091947"/>
            <a:ext cx="5278243" cy="509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নদীর খনন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9E7A6C-06F6-498F-95B1-46FABF38C572}"/>
              </a:ext>
            </a:extLst>
          </p:cNvPr>
          <p:cNvSpPr/>
          <p:nvPr/>
        </p:nvSpPr>
        <p:spPr>
          <a:xfrm>
            <a:off x="6400281" y="3033335"/>
            <a:ext cx="5278243" cy="509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নদীর পাড়ে পাথর লাগানো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E348E8-AFB9-4697-965E-3511C0EC5D4F}"/>
              </a:ext>
            </a:extLst>
          </p:cNvPr>
          <p:cNvSpPr/>
          <p:nvPr/>
        </p:nvSpPr>
        <p:spPr>
          <a:xfrm>
            <a:off x="6381015" y="5961318"/>
            <a:ext cx="5278243" cy="509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স্লুইস গেইট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615343-75CF-4A36-8B09-6A9FBDF7542B}"/>
              </a:ext>
            </a:extLst>
          </p:cNvPr>
          <p:cNvSpPr/>
          <p:nvPr/>
        </p:nvSpPr>
        <p:spPr>
          <a:xfrm>
            <a:off x="706131" y="5968350"/>
            <a:ext cx="5278243" cy="509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নদীর পাড়ে গাছ লাগিয়ে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52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620358-E002-4A2E-A3E5-1049B07F75B1}"/>
              </a:ext>
            </a:extLst>
          </p:cNvPr>
          <p:cNvSpPr/>
          <p:nvPr/>
        </p:nvSpPr>
        <p:spPr>
          <a:xfrm>
            <a:off x="309489" y="239151"/>
            <a:ext cx="11619914" cy="63867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01844A-71C9-4673-8CFF-47D7DC46A0EA}"/>
              </a:ext>
            </a:extLst>
          </p:cNvPr>
          <p:cNvSpPr/>
          <p:nvPr/>
        </p:nvSpPr>
        <p:spPr>
          <a:xfrm>
            <a:off x="2039815" y="3105835"/>
            <a:ext cx="80045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ভয়াবহ বন্যায়  বাংলাদেশের অর্থনৈতিক ক্ষতিকর দিকগুলো লিখ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366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BF2ECB-13DD-432B-922F-F4998077C2A9}"/>
              </a:ext>
            </a:extLst>
          </p:cNvPr>
          <p:cNvSpPr/>
          <p:nvPr/>
        </p:nvSpPr>
        <p:spPr>
          <a:xfrm>
            <a:off x="309489" y="239151"/>
            <a:ext cx="11619914" cy="63867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r>
              <a:rPr lang="bn-IN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নদীর পানি ধারণক্ষমতা বাড়ানোর জন্য কি করা প্রয়োজন ?</a:t>
            </a:r>
          </a:p>
          <a:p>
            <a:r>
              <a:rPr lang="bn-IN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বন্যা নিয়ন্ত্রনের জন্য কি করতে হবে?</a:t>
            </a:r>
          </a:p>
          <a:p>
            <a:pPr algn="ctr"/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714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204D53-6BE2-4DCB-8A6F-C7260081D98E}"/>
              </a:ext>
            </a:extLst>
          </p:cNvPr>
          <p:cNvSpPr/>
          <p:nvPr/>
        </p:nvSpPr>
        <p:spPr>
          <a:xfrm>
            <a:off x="309489" y="239151"/>
            <a:ext cx="11619914" cy="63867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  <a:p>
            <a:pPr algn="ctr"/>
            <a:r>
              <a:rPr lang="bn-IN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বন্যার আর অন্যান্য কী কী কারণ আছে বলে তুমি মনে কর খাতায় লিখে আনবে।</a:t>
            </a:r>
            <a:endParaRPr lang="en-US" sz="5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858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A54B57-3642-4CA3-B25C-D71842C97506}"/>
              </a:ext>
            </a:extLst>
          </p:cNvPr>
          <p:cNvSpPr/>
          <p:nvPr/>
        </p:nvSpPr>
        <p:spPr>
          <a:xfrm>
            <a:off x="309489" y="239151"/>
            <a:ext cx="11619914" cy="63867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</a:p>
          <a:p>
            <a:pPr algn="ctr"/>
            <a:r>
              <a:rPr lang="bn-IN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অবৈধ ভাবে নদী দখল করব না। দেশের মানুষের দুঃখ বাড়াব না।</a:t>
            </a: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65B40D-9F8C-4E12-BBF3-D3DF3D44F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17" y="2782766"/>
            <a:ext cx="10846191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7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ABAB57-17AA-4F6E-B923-8B288C99353F}"/>
              </a:ext>
            </a:extLst>
          </p:cNvPr>
          <p:cNvSpPr/>
          <p:nvPr/>
        </p:nvSpPr>
        <p:spPr>
          <a:xfrm>
            <a:off x="309489" y="239151"/>
            <a:ext cx="11619914" cy="63867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</a:t>
            </a:r>
          </a:p>
          <a:p>
            <a:pPr algn="ctr"/>
            <a:r>
              <a:rPr lang="bn-IN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শ্রেণি নবম</a:t>
            </a:r>
          </a:p>
          <a:p>
            <a:pPr algn="ctr"/>
            <a:r>
              <a:rPr lang="bn-IN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বিষয়ঃ বিজ্ঞান</a:t>
            </a:r>
          </a:p>
          <a:p>
            <a:pPr algn="ctr"/>
            <a:r>
              <a:rPr lang="bn-IN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পাঠ-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9.3.1</a:t>
            </a:r>
            <a:r>
              <a:rPr lang="bn-IN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সময় ৫০ মিনিট</a:t>
            </a:r>
          </a:p>
          <a:p>
            <a:pPr algn="ctr"/>
            <a:r>
              <a:rPr lang="bn-IN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তারিখ-১1/০৩/২০২০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3408C7-FCC4-46B5-82DA-A00979E453C9}"/>
              </a:ext>
            </a:extLst>
          </p:cNvPr>
          <p:cNvSpPr/>
          <p:nvPr/>
        </p:nvSpPr>
        <p:spPr>
          <a:xfrm>
            <a:off x="968323" y="1765486"/>
            <a:ext cx="4998720" cy="4318781"/>
          </a:xfrm>
          <a:prstGeom prst="rect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E886A8-77D4-4BF6-B349-D501F55AB3F9}"/>
              </a:ext>
            </a:extLst>
          </p:cNvPr>
          <p:cNvSpPr/>
          <p:nvPr/>
        </p:nvSpPr>
        <p:spPr>
          <a:xfrm>
            <a:off x="867508" y="1916956"/>
            <a:ext cx="499872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জাহা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লম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পাঁ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গাও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দর্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</a:p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বিজ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র,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</a:p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০১৭৪৫০৩৬০৮০</a:t>
            </a:r>
          </a:p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আইডি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৮৪৬</a:t>
            </a:r>
          </a:p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ইমেইল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mdzalam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1980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8490B9-B6AD-485A-89BB-86EB74D3D329}"/>
              </a:ext>
            </a:extLst>
          </p:cNvPr>
          <p:cNvSpPr/>
          <p:nvPr/>
        </p:nvSpPr>
        <p:spPr>
          <a:xfrm>
            <a:off x="6224957" y="1765486"/>
            <a:ext cx="4998720" cy="4318781"/>
          </a:xfrm>
          <a:prstGeom prst="rect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B2EBEA-BE04-4907-8C62-110A4375771D}"/>
              </a:ext>
            </a:extLst>
          </p:cNvPr>
          <p:cNvSpPr/>
          <p:nvPr/>
        </p:nvSpPr>
        <p:spPr>
          <a:xfrm>
            <a:off x="5249721" y="416729"/>
            <a:ext cx="15359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447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1797CB-45E3-4E94-BC4B-C7B23DD8F488}"/>
              </a:ext>
            </a:extLst>
          </p:cNvPr>
          <p:cNvSpPr/>
          <p:nvPr/>
        </p:nvSpPr>
        <p:spPr>
          <a:xfrm>
            <a:off x="309489" y="239151"/>
            <a:ext cx="11619914" cy="63867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76F662-7E33-432D-81CD-931DADD5DC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62" y="455296"/>
            <a:ext cx="5636158" cy="34273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FA2DC6-2C51-4678-A7E4-C13559C177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193" y="455296"/>
            <a:ext cx="4863607" cy="34273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C47F2FD-D803-4953-BD24-28A4C8546605}"/>
              </a:ext>
            </a:extLst>
          </p:cNvPr>
          <p:cNvSpPr/>
          <p:nvPr/>
        </p:nvSpPr>
        <p:spPr>
          <a:xfrm>
            <a:off x="595830" y="4318782"/>
            <a:ext cx="10772038" cy="12660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955B97-0188-4EF4-82AF-D25CF321C452}"/>
              </a:ext>
            </a:extLst>
          </p:cNvPr>
          <p:cNvSpPr/>
          <p:nvPr/>
        </p:nvSpPr>
        <p:spPr>
          <a:xfrm>
            <a:off x="3901802" y="4607951"/>
            <a:ext cx="48798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জীবন যাত্রা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97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DE9E6F-FC7A-49B4-807C-25837E9326FA}"/>
              </a:ext>
            </a:extLst>
          </p:cNvPr>
          <p:cNvSpPr/>
          <p:nvPr/>
        </p:nvSpPr>
        <p:spPr>
          <a:xfrm>
            <a:off x="309489" y="239151"/>
            <a:ext cx="11619914" cy="63867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705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589E7E-A286-42F2-9CFD-4E81BFF64CB1}"/>
              </a:ext>
            </a:extLst>
          </p:cNvPr>
          <p:cNvSpPr/>
          <p:nvPr/>
        </p:nvSpPr>
        <p:spPr>
          <a:xfrm>
            <a:off x="309489" y="239151"/>
            <a:ext cx="11619914" cy="63867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pPr algn="ctr"/>
            <a:endParaRPr lang="bn-IN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বন্যা কী বলতে পারবে।</a:t>
            </a:r>
          </a:p>
          <a:p>
            <a:r>
              <a:rPr lang="bn-I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বন্যার কারণ ব্যাখ্যা করতে পারবে।</a:t>
            </a:r>
          </a:p>
          <a:p>
            <a:r>
              <a:rPr lang="bn-I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বন্যা প্রতিরোধ,মোকাবিলার কৌশল ও করণীয় ব্যাখ্যা করতে পারবে।</a:t>
            </a:r>
          </a:p>
          <a:p>
            <a:endParaRPr lang="en-US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152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26708E-2E87-4B15-8EC4-7BB202397727}"/>
              </a:ext>
            </a:extLst>
          </p:cNvPr>
          <p:cNvSpPr/>
          <p:nvPr/>
        </p:nvSpPr>
        <p:spPr>
          <a:xfrm>
            <a:off x="309489" y="239151"/>
            <a:ext cx="11619914" cy="63867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8405FD-3F4A-4A4F-BAB6-773ED980ED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61" y="528051"/>
            <a:ext cx="4729968" cy="29676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F13FDD0-64B9-46B4-BEFC-AE3E20F663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176" y="461375"/>
            <a:ext cx="4862732" cy="29676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8AAE5A8-FC08-47E5-8FDA-1F5E7AE088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26" y="3651224"/>
            <a:ext cx="4723703" cy="274540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4CE0FB-1472-4015-B322-D099DEC390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240" y="3651224"/>
            <a:ext cx="4862732" cy="274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44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D4EAEE4-1467-4307-B170-A9B8262C08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7061953"/>
              </p:ext>
            </p:extLst>
          </p:nvPr>
        </p:nvGraphicFramePr>
        <p:xfrm>
          <a:off x="2055446" y="1069145"/>
          <a:ext cx="8073292" cy="5400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09A9A4B-6235-4986-B59F-9443C3722F93}"/>
              </a:ext>
            </a:extLst>
          </p:cNvPr>
          <p:cNvSpPr/>
          <p:nvPr/>
        </p:nvSpPr>
        <p:spPr>
          <a:xfrm>
            <a:off x="309489" y="239151"/>
            <a:ext cx="11619914" cy="63867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C034D4-348F-4D11-861B-30439B1D8F71}"/>
              </a:ext>
            </a:extLst>
          </p:cNvPr>
          <p:cNvSpPr/>
          <p:nvPr/>
        </p:nvSpPr>
        <p:spPr>
          <a:xfrm>
            <a:off x="3981157" y="388684"/>
            <a:ext cx="4754880" cy="590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এ পর্যন্ত সংঘঠিত বন্যার সাল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62EB12DE-E251-4962-ACA5-CDD2E0A382B3}"/>
              </a:ext>
            </a:extLst>
          </p:cNvPr>
          <p:cNvSpPr/>
          <p:nvPr/>
        </p:nvSpPr>
        <p:spPr>
          <a:xfrm>
            <a:off x="4093698" y="1209822"/>
            <a:ext cx="1744394" cy="599699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248BF2-13CE-4B10-AC15-605009400BA6}"/>
              </a:ext>
            </a:extLst>
          </p:cNvPr>
          <p:cNvSpPr/>
          <p:nvPr/>
        </p:nvSpPr>
        <p:spPr>
          <a:xfrm>
            <a:off x="9859108" y="531967"/>
            <a:ext cx="1983544" cy="9847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১৯৭৪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7490CC-588A-4B71-8145-6F1F6C94AD5A}"/>
              </a:ext>
            </a:extLst>
          </p:cNvPr>
          <p:cNvSpPr/>
          <p:nvPr/>
        </p:nvSpPr>
        <p:spPr>
          <a:xfrm>
            <a:off x="9859108" y="1603717"/>
            <a:ext cx="1983544" cy="9847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১৯৮৭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08C661-810F-434F-804F-244528F2049C}"/>
              </a:ext>
            </a:extLst>
          </p:cNvPr>
          <p:cNvSpPr/>
          <p:nvPr/>
        </p:nvSpPr>
        <p:spPr>
          <a:xfrm>
            <a:off x="9859108" y="2685364"/>
            <a:ext cx="1983544" cy="9847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২০০৪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F426CD-8EE4-4982-83A8-D9188EC94A25}"/>
              </a:ext>
            </a:extLst>
          </p:cNvPr>
          <p:cNvSpPr/>
          <p:nvPr/>
        </p:nvSpPr>
        <p:spPr>
          <a:xfrm>
            <a:off x="9859108" y="3819378"/>
            <a:ext cx="1983544" cy="9847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১৯৮৮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24A506-C144-4634-B7B8-AB399DB9ABA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987" y="3040405"/>
            <a:ext cx="1562416" cy="147614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1257551-B373-4561-9BAB-249439ABCB3E}"/>
              </a:ext>
            </a:extLst>
          </p:cNvPr>
          <p:cNvSpPr/>
          <p:nvPr/>
        </p:nvSpPr>
        <p:spPr>
          <a:xfrm>
            <a:off x="5551144" y="3385014"/>
            <a:ext cx="10198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0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EB6B3C4-C6E1-446F-812A-8D092D4E9600}"/>
              </a:ext>
            </a:extLst>
          </p:cNvPr>
          <p:cNvSpPr/>
          <p:nvPr/>
        </p:nvSpPr>
        <p:spPr>
          <a:xfrm>
            <a:off x="309489" y="239151"/>
            <a:ext cx="11619914" cy="63867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4795EE-8266-4308-97B9-115C5E520FAB}"/>
              </a:ext>
            </a:extLst>
          </p:cNvPr>
          <p:cNvSpPr/>
          <p:nvPr/>
        </p:nvSpPr>
        <p:spPr>
          <a:xfrm>
            <a:off x="3812356" y="633046"/>
            <a:ext cx="384048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B4FBE0-E4D2-43B9-AAF9-C7E136FE73D6}"/>
              </a:ext>
            </a:extLst>
          </p:cNvPr>
          <p:cNvSpPr/>
          <p:nvPr/>
        </p:nvSpPr>
        <p:spPr>
          <a:xfrm>
            <a:off x="4996599" y="821172"/>
            <a:ext cx="1576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50CAFC-065C-4910-9285-C602B0191E55}"/>
              </a:ext>
            </a:extLst>
          </p:cNvPr>
          <p:cNvSpPr/>
          <p:nvPr/>
        </p:nvSpPr>
        <p:spPr>
          <a:xfrm>
            <a:off x="2335238" y="3316845"/>
            <a:ext cx="81029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ুর্ভিক্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হ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েছি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বাংলাদেশের বন্যার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অন্যত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প্রধান কারণ 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49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92CC4F-596C-4695-90B6-C6F9DD47B872}"/>
              </a:ext>
            </a:extLst>
          </p:cNvPr>
          <p:cNvSpPr/>
          <p:nvPr/>
        </p:nvSpPr>
        <p:spPr>
          <a:xfrm>
            <a:off x="309489" y="239151"/>
            <a:ext cx="11619914" cy="63867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বন্যার কারণ</a:t>
            </a:r>
          </a:p>
          <a:p>
            <a:r>
              <a:rPr lang="bn-IN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endParaRPr lang="bn-IN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১। নদ-নদীর পানি ধারণ ক্ষমতা কমে যাওয়া।</a:t>
            </a:r>
          </a:p>
          <a:p>
            <a:r>
              <a:rPr lang="bn-IN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২। মৌসুমি বায়ুর প্রভাবে বঙ্গোপসাগরে সৃষ্ট জোয়ার।</a:t>
            </a:r>
          </a:p>
          <a:p>
            <a:r>
              <a:rPr lang="bn-IN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৩। বেশির ভাগ জায়গা সমতল হওয়ায় পানি নদীতে পড়েনা।</a:t>
            </a:r>
          </a:p>
          <a:p>
            <a:r>
              <a:rPr lang="bn-IN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৪। সাম্প্রতিক কালে ঘূর্ণিঝড় আইলা ও সিডরের প্রভাবে সৃষ্ট বন্যা।</a:t>
            </a:r>
            <a:endParaRPr lang="bn-IN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098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417</TotalTime>
  <Words>306</Words>
  <Application>Microsoft Office PowerPoint</Application>
  <PresentationFormat>Widescreen</PresentationFormat>
  <Paragraphs>153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Sajeeb Sarkar</dc:creator>
  <cp:lastModifiedBy>Sajeeb Sarkar</cp:lastModifiedBy>
  <cp:revision>90</cp:revision>
  <dcterms:created xsi:type="dcterms:W3CDTF">2020-03-10T10:50:00Z</dcterms:created>
  <dcterms:modified xsi:type="dcterms:W3CDTF">2020-03-15T02:39:15Z</dcterms:modified>
</cp:coreProperties>
</file>