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63" r:id="rId6"/>
    <p:sldId id="264" r:id="rId7"/>
    <p:sldId id="278" r:id="rId8"/>
    <p:sldId id="271" r:id="rId9"/>
    <p:sldId id="276" r:id="rId10"/>
    <p:sldId id="267" r:id="rId11"/>
    <p:sldId id="277" r:id="rId12"/>
    <p:sldId id="27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CC"/>
    <a:srgbClr val="7BF0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1F534-0BBC-4120-A040-7E1F587EC72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B1D19-66A1-4F7C-89E8-C7C5114F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85800"/>
            <a:ext cx="5791200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¯^</a:t>
            </a:r>
            <a:r>
              <a:rPr lang="en-US" sz="115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r>
              <a:rPr lang="en-US" sz="115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15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953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6" name="Picture 5" descr="love-flowers-gif-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743200"/>
            <a:ext cx="7086600" cy="3428999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95600"/>
            <a:ext cx="7467600" cy="584775"/>
          </a:xfrm>
          <a:prstGeom prst="rect">
            <a:avLst/>
          </a:prstGeom>
          <a:solidFill>
            <a:srgbClr val="333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/>
          </a:p>
        </p:txBody>
      </p:sp>
      <p:sp>
        <p:nvSpPr>
          <p:cNvPr id="3" name="Flowchart: Terminator 2"/>
          <p:cNvSpPr/>
          <p:nvPr/>
        </p:nvSpPr>
        <p:spPr>
          <a:xfrm>
            <a:off x="1981200" y="228600"/>
            <a:ext cx="4648200" cy="2293441"/>
          </a:xfrm>
          <a:prstGeom prst="flowChartTermina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</a:t>
            </a:r>
            <a:r>
              <a:rPr lang="as-IN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য় কাজ</a:t>
            </a:r>
            <a:r>
              <a:rPr lang="as-IN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64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8026400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276600"/>
            <a:ext cx="8153400" cy="286232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indent="-34290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µq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5,000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fvov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3,000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Dciæ³ 2 I 3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jb‡`bmgyn‡K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WweU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†µ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pPr marL="342900" indent="-34290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latin typeface="SutonnyMJ" pitchFamily="2" charset="0"/>
                <a:cs typeface="NikoshBAN" pitchFamily="2" charset="0"/>
              </a:rPr>
              <a:t>বা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bn-BD" sz="4400" b="1" dirty="0" smtClean="0">
                <a:solidFill>
                  <a:srgbClr val="00B050"/>
                </a:solidFill>
                <a:latin typeface="SutonnyMJ" pitchFamily="2" charset="0"/>
                <a:cs typeface="NikoshBAN" pitchFamily="2" charset="0"/>
              </a:rPr>
              <a:t>ড়র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imagesjjgh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6096000" cy="2743200"/>
          </a:xfrm>
          <a:prstGeom prst="rect">
            <a:avLst/>
          </a:prstGeom>
        </p:spPr>
      </p:pic>
      <p:sp>
        <p:nvSpPr>
          <p:cNvPr id="20" name="Snip Single Corner Rectangle 19"/>
          <p:cNvSpPr/>
          <p:nvPr/>
        </p:nvSpPr>
        <p:spPr>
          <a:xfrm>
            <a:off x="228600" y="3886200"/>
            <a:ext cx="8305800" cy="2133600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1.পণ্য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70,০০০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 marL="742950" indent="-742950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2.কর্মচারীদের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৬,০০০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742950" indent="-742950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৩,০০০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লেনদেনসমূহের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455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981201"/>
            <a:ext cx="59055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60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66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200400"/>
            <a:ext cx="5791200" cy="3429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2435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0"/>
            <a:ext cx="815340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9600" b="1" u="sng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u="sng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u="sng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4000" b="1" u="sng" dirty="0" smtClean="0">
              <a:solidFill>
                <a:srgbClr val="3333FF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7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‡</a:t>
            </a:r>
            <a:r>
              <a:rPr lang="en-US" sz="7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bvgvb</a:t>
            </a:r>
            <a:r>
              <a:rPr lang="en-US" sz="7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wQwÏK</a:t>
            </a:r>
            <a:endParaRPr lang="en-US" sz="7200" dirty="0" smtClean="0">
              <a:solidFill>
                <a:srgbClr val="3333FF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7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7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7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7200" dirty="0" smtClean="0">
              <a:solidFill>
                <a:srgbClr val="3333FF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Kvw`i</a:t>
            </a:r>
            <a:r>
              <a:rPr lang="en-US" sz="6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cwÛ‡Zi</a:t>
            </a:r>
            <a:r>
              <a:rPr lang="en-US" sz="6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nvU</a:t>
            </a:r>
            <a:r>
              <a:rPr lang="en-US" sz="6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6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we`¨vjq</a:t>
            </a:r>
            <a:endParaRPr lang="en-US" sz="6000" dirty="0" smtClean="0">
              <a:solidFill>
                <a:srgbClr val="3333FF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6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KgjbMi</a:t>
            </a:r>
            <a:r>
              <a:rPr lang="en-US" sz="6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, j²xcyi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667000"/>
            <a:ext cx="7620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weÁvb</a:t>
            </a:r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6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6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 14/03/2020Bs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524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8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u="sng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88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4478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>
                <a:solidFill>
                  <a:srgbClr val="7BF03A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9600" dirty="0" err="1" smtClean="0">
                <a:solidFill>
                  <a:srgbClr val="7BF03A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9600" dirty="0" smtClean="0">
                <a:solidFill>
                  <a:srgbClr val="7BF03A"/>
                </a:solidFill>
                <a:latin typeface="SutonnyMJ" pitchFamily="2" charset="0"/>
                <a:cs typeface="SutonnyMJ" pitchFamily="2" charset="0"/>
              </a:rPr>
              <a:t> - beg </a:t>
            </a:r>
            <a:endParaRPr lang="en-US" sz="9600" dirty="0">
              <a:solidFill>
                <a:srgbClr val="7BF03A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457200"/>
            <a:ext cx="73914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Kwi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8" name="Picture 7" descr="image_145411_15741805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199" y="1676400"/>
            <a:ext cx="4193005" cy="3124200"/>
          </a:xfrm>
          <a:prstGeom prst="rect">
            <a:avLst/>
          </a:prstGeom>
        </p:spPr>
      </p:pic>
      <p:pic>
        <p:nvPicPr>
          <p:cNvPr id="9" name="Picture 8" descr="image_74589_15740141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52599"/>
            <a:ext cx="3657600" cy="2957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2286001"/>
            <a:ext cx="8610600" cy="1200329"/>
          </a:xfrm>
          <a:prstGeom prst="rect">
            <a:avLst/>
          </a:prstGeom>
          <a:solidFill>
            <a:srgbClr val="3333FF"/>
          </a:solidFill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yZidv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vwLjv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aviYv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"/>
            <a:ext cx="8153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9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05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895600"/>
            <a:ext cx="8305800" cy="2308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1.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yZidv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vwLjv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কি তা বলতে 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2.`yZidv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vwLjv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পারব।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571500" indent="-5715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wnmveP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80772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:-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wkLbdj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2743200"/>
            <a:ext cx="8458200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574413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9573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বিতে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mages4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6781800" cy="3733800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1524000" y="5334000"/>
            <a:ext cx="2286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</a:t>
            </a:r>
            <a:r>
              <a:rPr lang="en-US" sz="4000" dirty="0" err="1" smtClean="0"/>
              <a:t>দাতা</a:t>
            </a:r>
            <a:endParaRPr lang="en-US" sz="4000" dirty="0"/>
          </a:p>
        </p:txBody>
      </p:sp>
      <p:sp>
        <p:nvSpPr>
          <p:cNvPr id="22" name="Rounded Rectangle 21"/>
          <p:cNvSpPr/>
          <p:nvPr/>
        </p:nvSpPr>
        <p:spPr>
          <a:xfrm>
            <a:off x="4800600" y="54102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</a:t>
            </a:r>
            <a:r>
              <a:rPr lang="en-US" sz="4000" dirty="0" err="1" smtClean="0"/>
              <a:t>গ্রহীতা</a:t>
            </a:r>
            <a:endParaRPr lang="en-US" sz="4000" dirty="0"/>
          </a:p>
        </p:txBody>
      </p:sp>
      <p:sp>
        <p:nvSpPr>
          <p:cNvPr id="11" name="5-Point Star 10"/>
          <p:cNvSpPr/>
          <p:nvPr/>
        </p:nvSpPr>
        <p:spPr>
          <a:xfrm>
            <a:off x="3581400" y="2971800"/>
            <a:ext cx="762000" cy="533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981200" y="2895600"/>
            <a:ext cx="838200" cy="457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4800600" y="2590800"/>
            <a:ext cx="6096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22" grpId="0" animBg="1"/>
      <p:bldP spid="11" grpId="0" animBg="1"/>
      <p:bldP spid="1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0" y="1828800"/>
            <a:ext cx="3810000" cy="1219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yZidv`vwLjv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eyS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? </a:t>
            </a:r>
            <a:endParaRPr lang="en-US" sz="36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0386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mwVKfv‡e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cÖYq‡bi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e¨e¯’vq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jb‡`bmgy‡ni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‰ØZ ¯^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Z¡v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h_vh_fv‡e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wjwje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yZidv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vwLjv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cw×wZ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bn-BD" sz="3600" dirty="0" smtClean="0"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609600" y="1524000"/>
            <a:ext cx="2971800" cy="152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166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265266" y="762000"/>
            <a:ext cx="1992534" cy="1219200"/>
            <a:chOff x="3368192" y="-91725"/>
            <a:chExt cx="780998" cy="777451"/>
          </a:xfrm>
        </p:grpSpPr>
        <p:sp>
          <p:nvSpPr>
            <p:cNvPr id="19" name="Oval 18"/>
            <p:cNvSpPr/>
            <p:nvPr/>
          </p:nvSpPr>
          <p:spPr>
            <a:xfrm>
              <a:off x="3368192" y="-91725"/>
              <a:ext cx="780998" cy="71642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6"/>
            <p:cNvSpPr/>
            <p:nvPr/>
          </p:nvSpPr>
          <p:spPr>
            <a:xfrm>
              <a:off x="3477487" y="5456"/>
              <a:ext cx="558544" cy="680270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SutonnyMJ" pitchFamily="2" charset="0"/>
                  <a:cs typeface="SutonnyMJ" pitchFamily="2" charset="0"/>
                </a:rPr>
                <a:t>1.‡jb‡`b kbv³KiY</a:t>
              </a:r>
              <a:endParaRPr lang="en-US" sz="1800" kern="1200" dirty="0"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67009" y="5486400"/>
            <a:ext cx="1685991" cy="1219200"/>
            <a:chOff x="4284126" y="558736"/>
            <a:chExt cx="1153524" cy="1012343"/>
          </a:xfrm>
        </p:grpSpPr>
        <p:sp>
          <p:nvSpPr>
            <p:cNvPr id="17" name="Oval 16"/>
            <p:cNvSpPr/>
            <p:nvPr/>
          </p:nvSpPr>
          <p:spPr>
            <a:xfrm>
              <a:off x="4284126" y="558736"/>
              <a:ext cx="1153524" cy="101234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8"/>
            <p:cNvSpPr/>
            <p:nvPr/>
          </p:nvSpPr>
          <p:spPr>
            <a:xfrm>
              <a:off x="4469045" y="671219"/>
              <a:ext cx="864335" cy="520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 smtClean="0">
                <a:latin typeface="SutonnyMJ" pitchFamily="2" charset="0"/>
                <a:cs typeface="SutonnyMJ" pitchFamily="2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SutonnyMJ" pitchFamily="2" charset="0"/>
                  <a:cs typeface="SutonnyMJ" pitchFamily="2" charset="0"/>
                </a:rPr>
                <a:t>6.mgš^q `</a:t>
              </a:r>
              <a:r>
                <a:rPr lang="en-US" dirty="0" err="1" smtClean="0">
                  <a:latin typeface="SutonnyMJ" pitchFamily="2" charset="0"/>
                  <a:cs typeface="SutonnyMJ" pitchFamily="2" charset="0"/>
                </a:rPr>
                <a:t>vwLjv</a:t>
              </a:r>
              <a:endParaRPr lang="en-US" dirty="0" smtClean="0"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858000" y="2438400"/>
            <a:ext cx="1532719" cy="1295400"/>
            <a:chOff x="4857561" y="2260608"/>
            <a:chExt cx="1108380" cy="1068585"/>
          </a:xfrm>
        </p:grpSpPr>
        <p:sp>
          <p:nvSpPr>
            <p:cNvPr id="15" name="Oval 14"/>
            <p:cNvSpPr/>
            <p:nvPr/>
          </p:nvSpPr>
          <p:spPr>
            <a:xfrm>
              <a:off x="4857561" y="2260608"/>
              <a:ext cx="1108380" cy="106858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10"/>
            <p:cNvSpPr/>
            <p:nvPr/>
          </p:nvSpPr>
          <p:spPr>
            <a:xfrm>
              <a:off x="5065382" y="2490321"/>
              <a:ext cx="868298" cy="682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SutonnyMJ" pitchFamily="2" charset="0"/>
                  <a:cs typeface="SutonnyMJ" pitchFamily="2" charset="0"/>
                </a:rPr>
                <a:t>3.Rv‡e`v fz³KiY</a:t>
              </a:r>
              <a:endParaRPr lang="en-US" sz="1800" kern="1200" dirty="0"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76999" y="3962399"/>
            <a:ext cx="1447800" cy="1371601"/>
            <a:chOff x="4875503" y="2852010"/>
            <a:chExt cx="2032327" cy="1055498"/>
          </a:xfrm>
        </p:grpSpPr>
        <p:sp>
          <p:nvSpPr>
            <p:cNvPr id="13" name="Oval 12"/>
            <p:cNvSpPr/>
            <p:nvPr/>
          </p:nvSpPr>
          <p:spPr>
            <a:xfrm>
              <a:off x="4982468" y="2852010"/>
              <a:ext cx="1925362" cy="1055497"/>
            </a:xfrm>
            <a:prstGeom prst="ellipse">
              <a:avLst/>
            </a:prstGeom>
            <a:solidFill>
              <a:srgbClr val="7BF03A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2"/>
            <p:cNvSpPr/>
            <p:nvPr/>
          </p:nvSpPr>
          <p:spPr>
            <a:xfrm>
              <a:off x="4875503" y="3151905"/>
              <a:ext cx="1604468" cy="755603"/>
            </a:xfrm>
            <a:prstGeom prst="rect">
              <a:avLst/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SutonnyMJ" pitchFamily="2" charset="0"/>
                  <a:cs typeface="SutonnyMJ" pitchFamily="2" charset="0"/>
                </a:rPr>
                <a:t>4.LwZqv‡b ¯’</a:t>
              </a:r>
              <a:r>
                <a:rPr lang="en-US" dirty="0" err="1" smtClean="0">
                  <a:latin typeface="SutonnyMJ" pitchFamily="2" charset="0"/>
                  <a:cs typeface="SutonnyMJ" pitchFamily="2" charset="0"/>
                </a:rPr>
                <a:t>vbvšÍi</a:t>
              </a:r>
              <a:endParaRPr lang="en-US" sz="1800" kern="1200" dirty="0"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32" name="Oval 31"/>
          <p:cNvSpPr/>
          <p:nvPr/>
        </p:nvSpPr>
        <p:spPr>
          <a:xfrm>
            <a:off x="609600" y="2514600"/>
            <a:ext cx="1371600" cy="1143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9.mgvcwb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vwLjv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 rot="21357671">
            <a:off x="2587322" y="2395067"/>
            <a:ext cx="3541381" cy="2301698"/>
            <a:chOff x="5053175" y="1255113"/>
            <a:chExt cx="867983" cy="912775"/>
          </a:xfrm>
        </p:grpSpPr>
        <p:sp>
          <p:nvSpPr>
            <p:cNvPr id="21" name="Oval 20"/>
            <p:cNvSpPr/>
            <p:nvPr/>
          </p:nvSpPr>
          <p:spPr>
            <a:xfrm>
              <a:off x="5053175" y="1255113"/>
              <a:ext cx="867983" cy="9127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/>
            <p:cNvSpPr/>
            <p:nvPr/>
          </p:nvSpPr>
          <p:spPr>
            <a:xfrm rot="242329">
              <a:off x="5165613" y="1479688"/>
              <a:ext cx="643790" cy="518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 err="1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rPr>
                <a:t>wnmve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rPr>
                <a:t> Pµ</a:t>
              </a:r>
              <a:r>
                <a:rPr lang="en-US" sz="4000" kern="1200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endParaRPr lang="en-US" sz="4000" kern="1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115231" y="5181600"/>
            <a:ext cx="1786679" cy="1206286"/>
            <a:chOff x="1468606" y="2383635"/>
            <a:chExt cx="1670866" cy="1249686"/>
          </a:xfrm>
        </p:grpSpPr>
        <p:sp>
          <p:nvSpPr>
            <p:cNvPr id="11" name="Oval 10"/>
            <p:cNvSpPr/>
            <p:nvPr/>
          </p:nvSpPr>
          <p:spPr>
            <a:xfrm>
              <a:off x="1468606" y="2383635"/>
              <a:ext cx="1624485" cy="124968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4"/>
            <p:cNvSpPr/>
            <p:nvPr/>
          </p:nvSpPr>
          <p:spPr>
            <a:xfrm>
              <a:off x="1483108" y="2664300"/>
              <a:ext cx="165636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SutonnyMJ" pitchFamily="2" charset="0"/>
                  <a:cs typeface="SutonnyMJ" pitchFamily="2" charset="0"/>
                </a:rPr>
                <a:t>5.‡iIqvwgj </a:t>
              </a:r>
              <a:r>
                <a:rPr lang="en-US" dirty="0" err="1" smtClean="0">
                  <a:latin typeface="SutonnyMJ" pitchFamily="2" charset="0"/>
                  <a:cs typeface="SutonnyMJ" pitchFamily="2" charset="0"/>
                </a:rPr>
                <a:t>cÖ¯‘ZKiY</a:t>
              </a:r>
              <a:endParaRPr lang="en-US" sz="1800" kern="1200" dirty="0"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64315" y="990600"/>
            <a:ext cx="1627085" cy="1318442"/>
            <a:chOff x="6437745" y="688768"/>
            <a:chExt cx="2135398" cy="1068586"/>
          </a:xfrm>
        </p:grpSpPr>
        <p:sp>
          <p:nvSpPr>
            <p:cNvPr id="9" name="Oval 8"/>
            <p:cNvSpPr/>
            <p:nvPr/>
          </p:nvSpPr>
          <p:spPr>
            <a:xfrm>
              <a:off x="6437745" y="688768"/>
              <a:ext cx="2135398" cy="106858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6873051" y="935806"/>
              <a:ext cx="1513363" cy="61759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SutonnyMJ" pitchFamily="2" charset="0"/>
                  <a:cs typeface="SutonnyMJ" pitchFamily="2" charset="0"/>
                </a:rPr>
                <a:t>2. †</a:t>
              </a:r>
              <a:r>
                <a:rPr lang="en-US" dirty="0" err="1" smtClean="0">
                  <a:latin typeface="SutonnyMJ" pitchFamily="2" charset="0"/>
                  <a:cs typeface="SutonnyMJ" pitchFamily="2" charset="0"/>
                </a:rPr>
                <a:t>jb‡`b</a:t>
              </a:r>
              <a:r>
                <a:rPr lang="en-US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dirty="0" err="1" smtClean="0">
                  <a:latin typeface="SutonnyMJ" pitchFamily="2" charset="0"/>
                  <a:cs typeface="SutonnyMJ" pitchFamily="2" charset="0"/>
                </a:rPr>
                <a:t>we‡kølY</a:t>
              </a:r>
              <a:endParaRPr lang="en-US" sz="1800" kern="1200" dirty="0"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23" name="Up Arrow 22"/>
          <p:cNvSpPr/>
          <p:nvPr/>
        </p:nvSpPr>
        <p:spPr>
          <a:xfrm rot="15105634">
            <a:off x="2214168" y="3791220"/>
            <a:ext cx="473451" cy="724484"/>
          </a:xfrm>
          <a:prstGeom prst="upArrow">
            <a:avLst>
              <a:gd name="adj1" fmla="val 5995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4864570">
            <a:off x="6202946" y="2863179"/>
            <a:ext cx="552834" cy="770077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3135417">
            <a:off x="2735073" y="4405682"/>
            <a:ext cx="617258" cy="809015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11161348">
            <a:off x="3827516" y="4641519"/>
            <a:ext cx="727149" cy="88937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9240247">
            <a:off x="5113617" y="4420241"/>
            <a:ext cx="616802" cy="874238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rot="6916756">
            <a:off x="6032070" y="3745233"/>
            <a:ext cx="515545" cy="773706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327287" y="4953000"/>
            <a:ext cx="1776515" cy="1219200"/>
          </a:xfrm>
          <a:prstGeom prst="ellipse">
            <a:avLst/>
          </a:prstGeom>
          <a:gradFill flip="none" rotWithShape="1">
            <a:gsLst>
              <a:gs pos="48000">
                <a:schemeClr val="accent1">
                  <a:tint val="66000"/>
                  <a:satMod val="160000"/>
                  <a:alpha val="7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7.Kvh©cÎ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cÖ¯ÍyZ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85800" y="3733800"/>
            <a:ext cx="1438131" cy="1295400"/>
          </a:xfrm>
          <a:prstGeom prst="ellipse">
            <a:avLst/>
          </a:prstGeom>
          <a:solidFill>
            <a:srgbClr val="00B0F0"/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8.Avw_©K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weeiYx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432281" y="1371600"/>
            <a:ext cx="1691919" cy="1066800"/>
          </a:xfrm>
          <a:prstGeom prst="ellipse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10.wnmve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iIqvwgj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Up Arrow 34"/>
          <p:cNvSpPr/>
          <p:nvPr/>
        </p:nvSpPr>
        <p:spPr>
          <a:xfrm rot="17328871">
            <a:off x="2112226" y="2920337"/>
            <a:ext cx="473451" cy="776713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 rot="19281755">
            <a:off x="2893344" y="2096185"/>
            <a:ext cx="511774" cy="63268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4034357" y="1905000"/>
            <a:ext cx="525617" cy="508615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2555561">
            <a:off x="5580402" y="2062349"/>
            <a:ext cx="473451" cy="68753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3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306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Noman</dc:creator>
  <cp:lastModifiedBy>Noman</cp:lastModifiedBy>
  <cp:revision>128</cp:revision>
  <dcterms:created xsi:type="dcterms:W3CDTF">2006-08-16T00:00:00Z</dcterms:created>
  <dcterms:modified xsi:type="dcterms:W3CDTF">2020-03-14T16:06:17Z</dcterms:modified>
</cp:coreProperties>
</file>