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6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50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990600" y="4205173"/>
            <a:ext cx="7086600" cy="1509827"/>
          </a:xfrm>
          <a:custGeom>
            <a:avLst/>
            <a:gdLst>
              <a:gd name="connsiteX0" fmla="*/ 0 w 3336068"/>
              <a:gd name="connsiteY0" fmla="*/ 0 h 1237681"/>
              <a:gd name="connsiteX1" fmla="*/ 3336068 w 3336068"/>
              <a:gd name="connsiteY1" fmla="*/ 0 h 1237681"/>
              <a:gd name="connsiteX2" fmla="*/ 3336068 w 3336068"/>
              <a:gd name="connsiteY2" fmla="*/ 1237681 h 1237681"/>
              <a:gd name="connsiteX3" fmla="*/ 0 w 3336068"/>
              <a:gd name="connsiteY3" fmla="*/ 1237681 h 1237681"/>
              <a:gd name="connsiteX4" fmla="*/ 0 w 3336068"/>
              <a:gd name="connsiteY4" fmla="*/ 0 h 123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6068" h="1237681">
                <a:moveTo>
                  <a:pt x="0" y="0"/>
                </a:moveTo>
                <a:lnTo>
                  <a:pt x="3336068" y="0"/>
                </a:lnTo>
                <a:lnTo>
                  <a:pt x="3336068" y="1237681"/>
                </a:lnTo>
                <a:lnTo>
                  <a:pt x="0" y="12376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2496" tIns="412496" rIns="412496" bIns="0" numCol="1" spcCol="1270" anchor="t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800" kern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128005" cy="40908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613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79031"/>
            <a:ext cx="3810000" cy="24405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3442063" cy="2438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914400" y="510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এইডসের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9631" y="510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এইডসের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1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752600"/>
            <a:ext cx="4302250" cy="29154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Flowchart: Preparation 4"/>
          <p:cNvSpPr/>
          <p:nvPr/>
        </p:nvSpPr>
        <p:spPr>
          <a:xfrm>
            <a:off x="2209800" y="304800"/>
            <a:ext cx="4953000" cy="990600"/>
          </a:xfrm>
          <a:prstGeom prst="flowChartPreparatio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Nirmala UI Semilight" pitchFamily="34" charset="0"/>
                <a:ea typeface="+mj-ea"/>
                <a:cs typeface="Nirmala UI Semilight" pitchFamily="34" charset="0"/>
              </a:rPr>
              <a:t>দলগত</a:t>
            </a:r>
            <a:r>
              <a:rPr lang="en-US" sz="2800" dirty="0">
                <a:solidFill>
                  <a:schemeClr val="bg1"/>
                </a:solidFill>
                <a:latin typeface="Nirmala UI Semilight" pitchFamily="34" charset="0"/>
                <a:ea typeface="+mj-ea"/>
                <a:cs typeface="Nirmala UI Semilight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rmala UI Semilight" pitchFamily="34" charset="0"/>
                <a:ea typeface="+mj-ea"/>
                <a:cs typeface="Nirmala UI Semilight" pitchFamily="34" charset="0"/>
              </a:rPr>
              <a:t>কাজ</a:t>
            </a:r>
            <a:endParaRPr lang="en-US" sz="2800" dirty="0">
              <a:solidFill>
                <a:schemeClr val="bg1"/>
              </a:solidFill>
              <a:latin typeface="Nirmala UI Semilight" pitchFamily="34" charset="0"/>
              <a:cs typeface="Nirmala UI Semiligh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2578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এইডসের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লক্ষনগুলো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উপস্থাপনা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5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1" y="2349690"/>
            <a:ext cx="3802725" cy="35415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349690"/>
            <a:ext cx="3048000" cy="35415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990600" y="8382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4102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উপায়গুলো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132206"/>
            <a:ext cx="3900487" cy="2921600"/>
          </a:xfrm>
        </p:spPr>
      </p:pic>
    </p:spTree>
    <p:extLst>
      <p:ext uri="{BB962C8B-B14F-4D97-AF65-F5344CB8AC3E}">
        <p14:creationId xmlns:p14="http://schemas.microsoft.com/office/powerpoint/2010/main" val="41811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922" y="1935163"/>
            <a:ext cx="6584155" cy="4389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981200" y="1066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ধন্যবাদ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88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295400"/>
            <a:ext cx="5638800" cy="197194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 ban"/>
              </a:rPr>
              <a:t/>
            </a:r>
            <a:br>
              <a:rPr lang="en-US" dirty="0" smtClean="0">
                <a:latin typeface="Nikosh ban"/>
              </a:rPr>
            </a:br>
            <a:r>
              <a:rPr lang="en-US" dirty="0" smtClean="0">
                <a:latin typeface="Nikosh ban"/>
              </a:rPr>
              <a:t/>
            </a:r>
            <a:br>
              <a:rPr lang="en-US" dirty="0" smtClean="0">
                <a:latin typeface="Nikosh ban"/>
              </a:rPr>
            </a:br>
            <a:r>
              <a:rPr lang="en-US" dirty="0" smtClean="0">
                <a:latin typeface="Nikosh ban"/>
              </a:rPr>
              <a:t/>
            </a:r>
            <a:br>
              <a:rPr lang="en-US" dirty="0" smtClean="0">
                <a:latin typeface="Nikosh ban"/>
              </a:rPr>
            </a:br>
            <a:r>
              <a:rPr lang="en-US" dirty="0">
                <a:latin typeface="Nikosh ban"/>
              </a:rPr>
              <a:t/>
            </a:r>
            <a:br>
              <a:rPr lang="en-US" dirty="0">
                <a:latin typeface="Nikosh ban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শরিফুল ইসলাম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27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br>
              <a:rPr lang="bn-BD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সালিনাবক্স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দাখিল মাদ্রাসা</a:t>
            </a:r>
            <a:r>
              <a:rPr lang="bn-BD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700" dirty="0" smtClean="0">
                <a:latin typeface="NikoshBAN" pitchFamily="2" charset="0"/>
                <a:cs typeface="NikoshBAN" pitchFamily="2" charset="0"/>
              </a:rPr>
            </a:b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মুকসুদপু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, গোপালগঞ্জ</a:t>
            </a:r>
            <a:r>
              <a:rPr lang="bn-BD" sz="27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88124"/>
            <a:ext cx="1570200" cy="195503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838200" y="3810000"/>
            <a:ext cx="6705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183880" cy="1051560"/>
          </a:xfrm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6705600" cy="4114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2734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1600200"/>
            <a:ext cx="4267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আজকেরপাঠ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2766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3600" dirty="0" err="1">
                <a:solidFill>
                  <a:srgbClr val="292934"/>
                </a:solidFill>
                <a:latin typeface="NikoshBAN" pitchFamily="2" charset="0"/>
                <a:cs typeface="NikoshBAN" pitchFamily="2" charset="0"/>
              </a:rPr>
              <a:t>স্বাস্থ্যবিজ্ঞান</a:t>
            </a:r>
            <a:r>
              <a:rPr lang="en-US" sz="3600" dirty="0">
                <a:solidFill>
                  <a:srgbClr val="29293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292934"/>
                </a:solidFill>
                <a:latin typeface="NikoshBAN" pitchFamily="2" charset="0"/>
                <a:cs typeface="NikoshBAN" pitchFamily="2" charset="0"/>
              </a:rPr>
              <a:t>পিরিচিতি</a:t>
            </a:r>
            <a:r>
              <a:rPr lang="en-US" sz="3600" dirty="0">
                <a:solidFill>
                  <a:srgbClr val="292934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rgbClr val="292934"/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3600" dirty="0">
                <a:solidFill>
                  <a:srgbClr val="29293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292934"/>
                </a:solidFill>
                <a:latin typeface="NikoshBAN" pitchFamily="2" charset="0"/>
                <a:cs typeface="NikoshBAN" pitchFamily="2" charset="0"/>
              </a:rPr>
              <a:t>সেবা</a:t>
            </a:r>
            <a:endParaRPr lang="en-US" sz="3600" dirty="0">
              <a:solidFill>
                <a:srgbClr val="29293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09800"/>
            <a:ext cx="5562600" cy="2971800"/>
          </a:xfrm>
        </p:spPr>
        <p:txBody>
          <a:bodyPr/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আইভি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ছড়ায়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আইভিএইডস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ছড়ায়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00200" y="990600"/>
            <a:ext cx="533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04057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শিখনফল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7800"/>
            <a:ext cx="6553200" cy="89916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667000"/>
            <a:ext cx="6096000" cy="34024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627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0"/>
            <a:ext cx="3569970" cy="105156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04408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এইডস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কি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28800" y="2175164"/>
            <a:ext cx="4724400" cy="2107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819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82980"/>
            <a:ext cx="6248400" cy="77724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ছড়ায়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86000"/>
            <a:ext cx="5410200" cy="40524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rame 3"/>
          <p:cNvSpPr/>
          <p:nvPr/>
        </p:nvSpPr>
        <p:spPr>
          <a:xfrm>
            <a:off x="990600" y="685800"/>
            <a:ext cx="7010400" cy="1371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4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029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381000"/>
            <a:ext cx="8077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Striped Right Arrow 6"/>
          <p:cNvSpPr/>
          <p:nvPr/>
        </p:nvSpPr>
        <p:spPr>
          <a:xfrm>
            <a:off x="533400" y="1676400"/>
            <a:ext cx="7086600" cy="4267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34290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ছড়ায়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6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103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    শরিফুল ইসলাম সহকারি শিক্ষক সালিনাবক্স দাখিল মাদ্রাসা মুকসুদপুর, গোপালগঞ্জ।   </vt:lpstr>
      <vt:lpstr>কোন রোগের লক্ষন</vt:lpstr>
      <vt:lpstr>আজকেরপাঠ</vt:lpstr>
      <vt:lpstr>PowerPoint Presentation</vt:lpstr>
      <vt:lpstr>চিত্রটি লক্ষ করি</vt:lpstr>
      <vt:lpstr>একক কাজ</vt:lpstr>
      <vt:lpstr>এইডস কিভাবে ছড়ায়</vt:lpstr>
      <vt:lpstr>PowerPoint Presentation</vt:lpstr>
      <vt:lpstr>চিত্র দুটি লক্ষ কর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নামঃ শরিফুল ইসলাম পদবিঃ সহকারি শিক্ষক প্রতিষ্ঠানের নামঃ সালিনাবক্স দাখিল মাদ্রাসা</dc:title>
  <dc:creator>USER</dc:creator>
  <cp:lastModifiedBy>SBM</cp:lastModifiedBy>
  <cp:revision>61</cp:revision>
  <dcterms:created xsi:type="dcterms:W3CDTF">2006-08-16T00:00:00Z</dcterms:created>
  <dcterms:modified xsi:type="dcterms:W3CDTF">2020-03-15T05:49:17Z</dcterms:modified>
</cp:coreProperties>
</file>