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8" r:id="rId10"/>
    <p:sldId id="263" r:id="rId11"/>
    <p:sldId id="265" r:id="rId12"/>
    <p:sldId id="266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C3F0A-A09C-4D61-BFBB-DA7B8DBC2FA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741C0-684F-42EE-9267-A503D5894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58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41C0-684F-42EE-9267-A503D58943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4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9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8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6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2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4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3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8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C548-8688-471F-8F0B-7857D2A15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698CE-D57B-4A79-BAF6-BB408255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8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7542" y="5675003"/>
            <a:ext cx="4093001" cy="1060849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33" y="463759"/>
            <a:ext cx="10496550" cy="507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228600"/>
            <a:ext cx="9307772" cy="41780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সু-প্রিয়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দুর্বলের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ভোটাধিকার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রাষ্টপ্রদত্ত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5593" y="4872250"/>
            <a:ext cx="6127845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2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77800"/>
            <a:ext cx="247650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" t="-2323" r="-1450" b="9621"/>
          <a:stretch/>
        </p:blipFill>
        <p:spPr>
          <a:xfrm>
            <a:off x="667034" y="824131"/>
            <a:ext cx="7524750" cy="43710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68400" y="5334000"/>
            <a:ext cx="51054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5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1200" y="330200"/>
            <a:ext cx="22479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599" y="1193800"/>
            <a:ext cx="9017379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বিভাগেরএকটি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2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8227" y="354842"/>
            <a:ext cx="311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1319" y="1719618"/>
            <a:ext cx="10631606" cy="423080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০১।মানুষ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উপলব্ধি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০২।আইনগত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4273" y="709683"/>
            <a:ext cx="11218461" cy="41625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8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0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5081" y="5411450"/>
            <a:ext cx="3949700" cy="144655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06200" cy="509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9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95" y="1795628"/>
            <a:ext cx="5909481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ইসমাইল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তুষখালী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নম্বরঃ০১৭১৮৩৫৮৬৮৩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4895" y="235613"/>
            <a:ext cx="4219433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6" t="-4675" r="18434" b="4675"/>
          <a:stretch/>
        </p:blipFill>
        <p:spPr>
          <a:xfrm>
            <a:off x="242887" y="1795628"/>
            <a:ext cx="3228976" cy="30562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346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5469" y="660400"/>
            <a:ext cx="6796586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6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নাগরিকত্ব</a:t>
            </a:r>
            <a:endParaRPr lang="en-US" sz="6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শ্রেণীঃনবম-দশম</a:t>
            </a:r>
            <a:endParaRPr lang="en-US" sz="6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</a:t>
            </a:r>
            <a:endParaRPr lang="en-US" sz="6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তারিখঃ১৩/০৩/২০২০ইং          সময়ঃ৫০মিনিট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5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8794" y="0"/>
            <a:ext cx="352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72" y="715424"/>
            <a:ext cx="3517900" cy="401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60" y="769441"/>
            <a:ext cx="3290887" cy="401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504" y="533688"/>
            <a:ext cx="4430713" cy="4140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03300" y="4782066"/>
            <a:ext cx="2983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শিক্ষার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অধিকার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411860" y="4674031"/>
            <a:ext cx="371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63000" y="4766245"/>
            <a:ext cx="1814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ভোটাধিকার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3300" y="5397500"/>
            <a:ext cx="10602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তাহলে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আলোচ্য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বিষয়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বলতেপারিঃ</a:t>
            </a:r>
            <a:r>
              <a:rPr lang="en-US" sz="2800" dirty="0" smtClean="0"/>
              <a:t>   (</a:t>
            </a:r>
            <a:r>
              <a:rPr lang="en-US" sz="2800" dirty="0" err="1" smtClean="0"/>
              <a:t>নাগরিক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অধিকার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042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54" r="-2654" b="13811"/>
          <a:stretch/>
        </p:blipFill>
        <p:spPr>
          <a:xfrm>
            <a:off x="982639" y="0"/>
            <a:ext cx="9423589" cy="51810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3000" y="5372100"/>
            <a:ext cx="847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2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2257" y="584200"/>
            <a:ext cx="3248167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9243"/>
            <a:ext cx="11327642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১.নাগরিক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২.নাগরিক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৩.সু-নাগরিকতার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698500"/>
            <a:ext cx="99187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ক.অধিকার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রাষ্ট্রকর্তৃক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সুযোগ-সুবিধা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খ.অধিকারের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সার্বজনিন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গ.৩টি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সু-নাগরিক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2" y="-1"/>
            <a:ext cx="5207000" cy="5232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00" y="-1"/>
            <a:ext cx="5943598" cy="5232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3500" y="5525649"/>
            <a:ext cx="341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92900" y="5410200"/>
            <a:ext cx="370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200" y="330200"/>
            <a:ext cx="436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7200" y="1038086"/>
            <a:ext cx="6196083" cy="52091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১.নৈতিক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২.আইনগত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2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220</Words>
  <Application>Microsoft Office PowerPoint</Application>
  <PresentationFormat>Widescreen</PresentationFormat>
  <Paragraphs>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45</cp:revision>
  <dcterms:created xsi:type="dcterms:W3CDTF">2020-03-11T13:09:31Z</dcterms:created>
  <dcterms:modified xsi:type="dcterms:W3CDTF">2020-03-14T06:41:06Z</dcterms:modified>
</cp:coreProperties>
</file>