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sldIdLst>
    <p:sldId id="284" r:id="rId2"/>
    <p:sldId id="257" r:id="rId3"/>
    <p:sldId id="259" r:id="rId4"/>
    <p:sldId id="282" r:id="rId5"/>
    <p:sldId id="268" r:id="rId6"/>
    <p:sldId id="265" r:id="rId7"/>
    <p:sldId id="283" r:id="rId8"/>
    <p:sldId id="280" r:id="rId9"/>
    <p:sldId id="266" r:id="rId10"/>
    <p:sldId id="269" r:id="rId11"/>
    <p:sldId id="271" r:id="rId12"/>
    <p:sldId id="273" r:id="rId13"/>
    <p:sldId id="274" r:id="rId14"/>
    <p:sldId id="275" r:id="rId15"/>
    <p:sldId id="276" r:id="rId16"/>
    <p:sldId id="277" r:id="rId17"/>
    <p:sldId id="278"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3" d="100"/>
          <a:sy n="53" d="100"/>
        </p:scale>
        <p:origin x="-408" y="-90"/>
      </p:cViewPr>
      <p:guideLst>
        <p:guide orient="horz" pos="2160"/>
        <p:guide pos="2880"/>
      </p:guideLst>
    </p:cSldViewPr>
  </p:slideViewPr>
  <p:notesTextViewPr>
    <p:cViewPr>
      <p:scale>
        <a:sx n="100" d="100"/>
        <a:sy n="100" d="100"/>
      </p:scale>
      <p:origin x="0" y="0"/>
    </p:cViewPr>
  </p:notesTextViewPr>
  <p:sorterViewPr>
    <p:cViewPr>
      <p:scale>
        <a:sx n="62" d="100"/>
        <a:sy n="62"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E6A6A0-7448-4281-9018-364C0961B087}" type="datetimeFigureOut">
              <a:rPr lang="en-US" smtClean="0"/>
              <a:pPr/>
              <a:t>3/13/2020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E75B60-599B-4002-B46C-06C4A0DC4850}" type="slidenum">
              <a:rPr lang="en-US" smtClean="0"/>
              <a:pPr/>
              <a:t>‹#›</a:t>
            </a:fld>
            <a:endParaRPr lang="en-US"/>
          </a:p>
        </p:txBody>
      </p:sp>
    </p:spTree>
    <p:extLst>
      <p:ext uri="{BB962C8B-B14F-4D97-AF65-F5344CB8AC3E}">
        <p14:creationId xmlns:p14="http://schemas.microsoft.com/office/powerpoint/2010/main" xmlns="" val="2886521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E75B60-599B-4002-B46C-06C4A0DC4850}" type="slidenum">
              <a:rPr lang="en-US" smtClean="0"/>
              <a:pPr/>
              <a:t>5</a:t>
            </a:fld>
            <a:endParaRPr lang="en-US"/>
          </a:p>
        </p:txBody>
      </p:sp>
    </p:spTree>
    <p:extLst>
      <p:ext uri="{BB962C8B-B14F-4D97-AF65-F5344CB8AC3E}">
        <p14:creationId xmlns:p14="http://schemas.microsoft.com/office/powerpoint/2010/main" xmlns="" val="2664392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5C8956-6F7C-4C44-A504-241DB7B7F9B7}"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C8956-6F7C-4C44-A504-241DB7B7F9B7}"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C8956-6F7C-4C44-A504-241DB7B7F9B7}"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C8956-6F7C-4C44-A504-241DB7B7F9B7}"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C8956-6F7C-4C44-A504-241DB7B7F9B7}"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5C8956-6F7C-4C44-A504-241DB7B7F9B7}"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C8956-6F7C-4C44-A504-241DB7B7F9B7}"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5C8956-6F7C-4C44-A504-241DB7B7F9B7}"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C8956-6F7C-4C44-A504-241DB7B7F9B7}"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C8956-6F7C-4C44-A504-241DB7B7F9B7}"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C8956-6F7C-4C44-A504-241DB7B7F9B7}"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2413FF-449C-434C-AEC1-71952D8769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C8956-6F7C-4C44-A504-241DB7B7F9B7}" type="datetimeFigureOut">
              <a:rPr lang="en-US" smtClean="0"/>
              <a:pPr/>
              <a:t>3/13/2020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413FF-449C-434C-AEC1-71952D8769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947661"/>
            <a:ext cx="9144000" cy="4910339"/>
          </a:xfrm>
          <a:prstGeom prst="rect">
            <a:avLst/>
          </a:prstGeom>
        </p:spPr>
      </p:pic>
      <p:sp>
        <p:nvSpPr>
          <p:cNvPr id="5" name="TextBox 4"/>
          <p:cNvSpPr txBox="1"/>
          <p:nvPr/>
        </p:nvSpPr>
        <p:spPr>
          <a:xfrm>
            <a:off x="1295400" y="0"/>
            <a:ext cx="6400800" cy="3154710"/>
          </a:xfrm>
          <a:prstGeom prst="rect">
            <a:avLst/>
          </a:prstGeom>
          <a:noFill/>
        </p:spPr>
        <p:txBody>
          <a:bodyPr wrap="square" rtlCol="0">
            <a:spAutoFit/>
          </a:bodyPr>
          <a:lstStyle/>
          <a:p>
            <a:r>
              <a:rPr lang="bn-BD" sz="19900" dirty="0" smtClean="0">
                <a:latin typeface="NikoshBAN" pitchFamily="2" charset="0"/>
                <a:cs typeface="NikoshBAN" pitchFamily="2" charset="0"/>
              </a:rPr>
              <a:t>স্বাগতম</a:t>
            </a:r>
            <a:endParaRPr lang="en-US" sz="19900" dirty="0">
              <a:latin typeface="NikoshBAN" pitchFamily="2" charset="0"/>
              <a:cs typeface="NikoshBAN" pitchFamily="2"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72475" cy="1143000"/>
          </a:xfrm>
        </p:spPr>
        <p:style>
          <a:lnRef idx="0">
            <a:schemeClr val="accent4"/>
          </a:lnRef>
          <a:fillRef idx="3">
            <a:schemeClr val="accent4"/>
          </a:fillRef>
          <a:effectRef idx="3">
            <a:schemeClr val="accent4"/>
          </a:effectRef>
          <a:fontRef idx="minor">
            <a:schemeClr val="lt1"/>
          </a:fontRef>
        </p:style>
        <p:txBody>
          <a:bodyPr>
            <a:normAutofit/>
          </a:bodyPr>
          <a:lstStyle/>
          <a:p>
            <a:pPr algn="ctr"/>
            <a:r>
              <a:rPr lang="bn-BD" sz="6000" dirty="0" smtClean="0">
                <a:solidFill>
                  <a:schemeClr val="accent5"/>
                </a:solidFill>
                <a:latin typeface="NikoshBAN" pitchFamily="2" charset="0"/>
                <a:cs typeface="NikoshBAN" pitchFamily="2" charset="0"/>
              </a:rPr>
              <a:t>মাউস</a:t>
            </a:r>
            <a:endParaRPr lang="en-US" sz="6000" dirty="0">
              <a:solidFill>
                <a:schemeClr val="accent5"/>
              </a:solidFill>
              <a:latin typeface="NikoshBAN" pitchFamily="2" charset="0"/>
              <a:cs typeface="NikoshBAN" pitchFamily="2" charset="0"/>
            </a:endParaRPr>
          </a:p>
        </p:txBody>
      </p:sp>
      <p:pic>
        <p:nvPicPr>
          <p:cNvPr id="5" name="Content Placeholder 4" descr="mouse.jpg"/>
          <p:cNvPicPr>
            <a:picLocks noGrp="1" noChangeAspect="1"/>
          </p:cNvPicPr>
          <p:nvPr>
            <p:ph idx="1"/>
          </p:nvPr>
        </p:nvPicPr>
        <p:blipFill>
          <a:blip r:embed="rId2" cstate="print"/>
          <a:stretch>
            <a:fillRect/>
          </a:stretch>
        </p:blipFill>
        <p:spPr>
          <a:xfrm>
            <a:off x="5463639" y="2438400"/>
            <a:ext cx="3190875" cy="3276600"/>
          </a:xfrm>
        </p:spPr>
      </p:pic>
      <p:sp>
        <p:nvSpPr>
          <p:cNvPr id="4" name="Text Placeholder 3"/>
          <p:cNvSpPr>
            <a:spLocks noGrp="1"/>
          </p:cNvSpPr>
          <p:nvPr>
            <p:ph type="body" sz="half" idx="2"/>
          </p:nvPr>
        </p:nvSpPr>
        <p:spPr>
          <a:xfrm>
            <a:off x="285008" y="2438400"/>
            <a:ext cx="4876800" cy="4068763"/>
          </a:xfrm>
        </p:spPr>
        <p:txBody>
          <a:bodyPr>
            <a:noAutofit/>
          </a:bodyPr>
          <a:lstStyle/>
          <a:p>
            <a:pPr algn="just"/>
            <a:r>
              <a:rPr lang="en-US" sz="3600" b="1" dirty="0" err="1" smtClean="0">
                <a:solidFill>
                  <a:srgbClr val="00B050"/>
                </a:solidFill>
                <a:latin typeface="NikoshBAN" pitchFamily="2" charset="0"/>
                <a:cs typeface="NikoshBAN" pitchFamily="2" charset="0"/>
              </a:rPr>
              <a:t>এটা</a:t>
            </a:r>
            <a:r>
              <a:rPr lang="en-US" sz="3600" b="1" dirty="0" smtClean="0">
                <a:solidFill>
                  <a:srgbClr val="00B050"/>
                </a:solidFill>
                <a:latin typeface="NikoshBAN" pitchFamily="2" charset="0"/>
                <a:cs typeface="NikoshBAN" pitchFamily="2" charset="0"/>
              </a:rPr>
              <a:t> </a:t>
            </a:r>
            <a:r>
              <a:rPr lang="bn-BD" sz="3600" b="1" dirty="0" smtClean="0">
                <a:solidFill>
                  <a:srgbClr val="00B050"/>
                </a:solidFill>
                <a:latin typeface="NikoshBAN" pitchFamily="2" charset="0"/>
                <a:cs typeface="NikoshBAN" pitchFamily="2" charset="0"/>
              </a:rPr>
              <a:t>দেখতে ইদুরের মত </a:t>
            </a:r>
            <a:r>
              <a:rPr lang="en-US" sz="3600" b="1" dirty="0" err="1" smtClean="0">
                <a:solidFill>
                  <a:srgbClr val="00B050"/>
                </a:solidFill>
                <a:latin typeface="NikoshBAN" pitchFamily="2" charset="0"/>
                <a:cs typeface="NikoshBAN" pitchFamily="2" charset="0"/>
              </a:rPr>
              <a:t>তাই</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এটাকে</a:t>
            </a:r>
            <a:r>
              <a:rPr lang="bn-BD" sz="3600" b="1" dirty="0" smtClean="0">
                <a:solidFill>
                  <a:srgbClr val="00B050"/>
                </a:solidFill>
                <a:latin typeface="NikoshBAN" pitchFamily="2" charset="0"/>
                <a:cs typeface="NikoshBAN" pitchFamily="2" charset="0"/>
              </a:rPr>
              <a:t> মাউস</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বলা</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হয়</a:t>
            </a:r>
            <a:r>
              <a:rPr lang="en-US" sz="3600" b="1" dirty="0" smtClean="0">
                <a:solidFill>
                  <a:srgbClr val="00B050"/>
                </a:solidFill>
                <a:latin typeface="NikoshBAN" pitchFamily="2" charset="0"/>
                <a:cs typeface="NikoshBAN" pitchFamily="2" charset="0"/>
              </a:rPr>
              <a:t> </a:t>
            </a:r>
            <a:r>
              <a:rPr lang="bn-BD" sz="3600" b="1" dirty="0" smtClean="0">
                <a:solidFill>
                  <a:srgbClr val="00B050"/>
                </a:solidFill>
                <a:latin typeface="Times New Roman" pitchFamily="18" charset="0"/>
                <a:cs typeface="NikoshBAN" pitchFamily="2" charset="0"/>
              </a:rPr>
              <a:t>।</a:t>
            </a:r>
            <a:r>
              <a:rPr lang="bn-BD" sz="3600" b="1" dirty="0" smtClean="0">
                <a:solidFill>
                  <a:srgbClr val="00B050"/>
                </a:solidFill>
                <a:latin typeface="NikoshBAN" pitchFamily="2" charset="0"/>
                <a:cs typeface="NikoshBAN" pitchFamily="2" charset="0"/>
              </a:rPr>
              <a:t> মাউসে সাধারণত দুটি বাটন ও একটি স্ক্রল চক্র থাকে। মাউসের বাটন ক্লিক করে কম্পিউটারকে বিভিন্ন নির্দেশ প্রদান করা হয়।</a:t>
            </a:r>
            <a:endParaRPr lang="en-US" sz="3600" b="1"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heel(4)">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162050"/>
          </a:xfrm>
        </p:spPr>
        <p:style>
          <a:lnRef idx="0">
            <a:schemeClr val="accent3"/>
          </a:lnRef>
          <a:fillRef idx="3">
            <a:schemeClr val="accent3"/>
          </a:fillRef>
          <a:effectRef idx="3">
            <a:schemeClr val="accent3"/>
          </a:effectRef>
          <a:fontRef idx="minor">
            <a:schemeClr val="lt1"/>
          </a:fontRef>
        </p:style>
        <p:txBody>
          <a:bodyPr>
            <a:noAutofit/>
          </a:bodyPr>
          <a:lstStyle/>
          <a:p>
            <a:pPr algn="ctr"/>
            <a:r>
              <a:rPr lang="bn-BD" sz="6000" dirty="0" smtClean="0">
                <a:solidFill>
                  <a:schemeClr val="accent6">
                    <a:lumMod val="50000"/>
                  </a:schemeClr>
                </a:solidFill>
                <a:latin typeface="NikoshBAN" pitchFamily="2" charset="0"/>
                <a:cs typeface="NikoshBAN" pitchFamily="2" charset="0"/>
              </a:rPr>
              <a:t>ডিজিটাল ক্যামেরা</a:t>
            </a:r>
            <a:endParaRPr lang="en-US" sz="6000" dirty="0">
              <a:solidFill>
                <a:schemeClr val="accent6">
                  <a:lumMod val="50000"/>
                </a:schemeClr>
              </a:solidFill>
              <a:latin typeface="NikoshBAN" pitchFamily="2" charset="0"/>
              <a:cs typeface="NikoshBAN" pitchFamily="2" charset="0"/>
            </a:endParaRPr>
          </a:p>
        </p:txBody>
      </p:sp>
      <p:pic>
        <p:nvPicPr>
          <p:cNvPr id="5" name="Content Placeholder 4" descr="j.jpg"/>
          <p:cNvPicPr>
            <a:picLocks noGrp="1" noChangeAspect="1"/>
          </p:cNvPicPr>
          <p:nvPr>
            <p:ph idx="1"/>
          </p:nvPr>
        </p:nvPicPr>
        <p:blipFill>
          <a:blip r:embed="rId2" cstate="print"/>
          <a:stretch>
            <a:fillRect/>
          </a:stretch>
        </p:blipFill>
        <p:spPr>
          <a:xfrm>
            <a:off x="4821237" y="2209801"/>
            <a:ext cx="3865563" cy="3810000"/>
          </a:xfrm>
        </p:spPr>
      </p:pic>
      <p:sp>
        <p:nvSpPr>
          <p:cNvPr id="4" name="Text Placeholder 3"/>
          <p:cNvSpPr>
            <a:spLocks noGrp="1"/>
          </p:cNvSpPr>
          <p:nvPr>
            <p:ph type="body" sz="half" idx="2"/>
          </p:nvPr>
        </p:nvSpPr>
        <p:spPr>
          <a:xfrm>
            <a:off x="381000" y="2209800"/>
            <a:ext cx="4191000" cy="3810000"/>
          </a:xfrm>
        </p:spPr>
        <p:txBody>
          <a:bodyPr>
            <a:noAutofit/>
          </a:bodyPr>
          <a:lstStyle/>
          <a:p>
            <a:r>
              <a:rPr lang="bn-BD" sz="4000" b="1" dirty="0" smtClean="0">
                <a:solidFill>
                  <a:schemeClr val="accent2">
                    <a:lumMod val="50000"/>
                  </a:schemeClr>
                </a:solidFill>
                <a:latin typeface="NikoshBAN" pitchFamily="2" charset="0"/>
                <a:cs typeface="NikoshBAN" pitchFamily="2" charset="0"/>
              </a:rPr>
              <a:t>ডিজিটাল ক্যামেরাটিকে ইউএসবি পোর্ট এর মাধ্যমে কম্পিউটারের সাথে যুক্ত করে ডিজিটাল ছবি কম্পিউটারে প্রবেশ করানো হয়।</a:t>
            </a:r>
            <a:endParaRPr lang="en-US" sz="4000" b="1"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1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19"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1219200"/>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bn-BD" sz="8000" dirty="0" smtClean="0">
                <a:solidFill>
                  <a:srgbClr val="0070C0"/>
                </a:solidFill>
                <a:latin typeface="NikoshBAN" pitchFamily="2" charset="0"/>
                <a:cs typeface="NikoshBAN" pitchFamily="2" charset="0"/>
              </a:rPr>
              <a:t>স্ক্যানার</a:t>
            </a:r>
            <a:endParaRPr lang="en-US" sz="8000" dirty="0">
              <a:solidFill>
                <a:srgbClr val="0070C0"/>
              </a:solidFill>
              <a:latin typeface="NikoshBAN" pitchFamily="2" charset="0"/>
              <a:cs typeface="NikoshBAN" pitchFamily="2" charset="0"/>
            </a:endParaRPr>
          </a:p>
        </p:txBody>
      </p:sp>
      <p:sp>
        <p:nvSpPr>
          <p:cNvPr id="4" name="Text Placeholder 3"/>
          <p:cNvSpPr>
            <a:spLocks noGrp="1"/>
          </p:cNvSpPr>
          <p:nvPr>
            <p:ph type="body" sz="half" idx="2"/>
          </p:nvPr>
        </p:nvSpPr>
        <p:spPr>
          <a:xfrm>
            <a:off x="228600" y="2438400"/>
            <a:ext cx="4343400" cy="3687763"/>
          </a:xfrm>
        </p:spPr>
        <p:txBody>
          <a:bodyPr>
            <a:normAutofit/>
          </a:bodyPr>
          <a:lstStyle/>
          <a:p>
            <a:r>
              <a:rPr lang="bn-BD" sz="4000" b="1" dirty="0" smtClean="0">
                <a:solidFill>
                  <a:srgbClr val="002060"/>
                </a:solidFill>
                <a:latin typeface="NikoshBAN" pitchFamily="2" charset="0"/>
                <a:cs typeface="NikoshBAN" pitchFamily="2" charset="0"/>
              </a:rPr>
              <a:t>যে কোন প্রকার ছবি ,মুদ্রিত বা হাতে লেখা কোন ডকুমেন্ট অথবা কোন বস্তুর ডিজিটাল প্রতিলিপি তৈরি করার যন্ত্রের নাম স্ক্যানার।</a:t>
            </a:r>
            <a:endParaRPr lang="en-US" sz="4000" b="1" dirty="0">
              <a:solidFill>
                <a:srgbClr val="002060"/>
              </a:solidFill>
            </a:endParaRPr>
          </a:p>
        </p:txBody>
      </p:sp>
      <p:pic>
        <p:nvPicPr>
          <p:cNvPr id="44034" name="Picture 2" descr="C:\Users\user\Pictures\scanner.jpg"/>
          <p:cNvPicPr>
            <a:picLocks noChangeAspect="1" noChangeArrowheads="1"/>
          </p:cNvPicPr>
          <p:nvPr/>
        </p:nvPicPr>
        <p:blipFill>
          <a:blip r:embed="rId2"/>
          <a:srcRect/>
          <a:stretch>
            <a:fillRect/>
          </a:stretch>
        </p:blipFill>
        <p:spPr bwMode="auto">
          <a:xfrm>
            <a:off x="4724400" y="2438400"/>
            <a:ext cx="4114800" cy="36877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4034"/>
                                        </p:tgtEl>
                                        <p:attrNameLst>
                                          <p:attrName>style.visibility</p:attrName>
                                        </p:attrNameLst>
                                      </p:cBhvr>
                                      <p:to>
                                        <p:strVal val="visible"/>
                                      </p:to>
                                    </p:set>
                                    <p:animEffect transition="in" filter="barn(inVertical)">
                                      <p:cBhvr>
                                        <p:cTn id="13" dur="3000"/>
                                        <p:tgtEl>
                                          <p:spTgt spid="44034"/>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edge">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990600"/>
          </a:xfrm>
        </p:spPr>
        <p:style>
          <a:lnRef idx="1">
            <a:schemeClr val="accent3"/>
          </a:lnRef>
          <a:fillRef idx="3">
            <a:schemeClr val="accent3"/>
          </a:fillRef>
          <a:effectRef idx="2">
            <a:schemeClr val="accent3"/>
          </a:effectRef>
          <a:fontRef idx="minor">
            <a:schemeClr val="lt1"/>
          </a:fontRef>
        </p:style>
        <p:txBody>
          <a:bodyPr>
            <a:noAutofit/>
          </a:bodyPr>
          <a:lstStyle/>
          <a:p>
            <a:pPr algn="ctr"/>
            <a:r>
              <a:rPr lang="bn-BD" sz="7200" dirty="0" smtClean="0">
                <a:solidFill>
                  <a:schemeClr val="accent6">
                    <a:lumMod val="50000"/>
                  </a:schemeClr>
                </a:solidFill>
                <a:latin typeface="NikoshBAN" pitchFamily="2" charset="0"/>
                <a:cs typeface="NikoshBAN" pitchFamily="2" charset="0"/>
              </a:rPr>
              <a:t>ও</a:t>
            </a:r>
            <a:r>
              <a:rPr lang="en-US" sz="7200" dirty="0" smtClean="0">
                <a:solidFill>
                  <a:schemeClr val="accent6">
                    <a:lumMod val="50000"/>
                  </a:schemeClr>
                </a:solidFill>
                <a:latin typeface="NikoshBAN" pitchFamily="2" charset="0"/>
                <a:cs typeface="NikoshBAN" pitchFamily="2" charset="0"/>
              </a:rPr>
              <a:t>,</a:t>
            </a:r>
            <a:r>
              <a:rPr lang="bn-BD" sz="7200" dirty="0" smtClean="0">
                <a:solidFill>
                  <a:schemeClr val="accent6">
                    <a:lumMod val="50000"/>
                  </a:schemeClr>
                </a:solidFill>
                <a:latin typeface="NikoshBAN" pitchFamily="2" charset="0"/>
                <a:cs typeface="NikoshBAN" pitchFamily="2" charset="0"/>
              </a:rPr>
              <a:t>এম</a:t>
            </a:r>
            <a:r>
              <a:rPr lang="en-US" sz="7200" dirty="0" smtClean="0">
                <a:solidFill>
                  <a:schemeClr val="accent6">
                    <a:lumMod val="50000"/>
                  </a:schemeClr>
                </a:solidFill>
                <a:latin typeface="NikoshBAN" pitchFamily="2" charset="0"/>
                <a:cs typeface="NikoshBAN" pitchFamily="2" charset="0"/>
              </a:rPr>
              <a:t>,</a:t>
            </a:r>
            <a:r>
              <a:rPr lang="bn-BD" sz="7200" dirty="0" smtClean="0">
                <a:solidFill>
                  <a:schemeClr val="accent6">
                    <a:lumMod val="50000"/>
                  </a:schemeClr>
                </a:solidFill>
                <a:latin typeface="NikoshBAN" pitchFamily="2" charset="0"/>
                <a:cs typeface="NikoshBAN" pitchFamily="2" charset="0"/>
              </a:rPr>
              <a:t>আর</a:t>
            </a:r>
            <a:endParaRPr lang="en-US" sz="7200" dirty="0">
              <a:solidFill>
                <a:schemeClr val="accent6">
                  <a:lumMod val="50000"/>
                </a:schemeClr>
              </a:solidFill>
              <a:latin typeface="NikoshBAN" pitchFamily="2" charset="0"/>
              <a:cs typeface="NikoshBAN" pitchFamily="2" charset="0"/>
            </a:endParaRPr>
          </a:p>
        </p:txBody>
      </p:sp>
      <p:sp>
        <p:nvSpPr>
          <p:cNvPr id="4" name="Text Placeholder 3"/>
          <p:cNvSpPr>
            <a:spLocks noGrp="1"/>
          </p:cNvSpPr>
          <p:nvPr>
            <p:ph type="body" sz="half" idx="2"/>
          </p:nvPr>
        </p:nvSpPr>
        <p:spPr>
          <a:xfrm>
            <a:off x="228600" y="1828800"/>
            <a:ext cx="5181600" cy="4691063"/>
          </a:xfrm>
        </p:spPr>
        <p:txBody>
          <a:bodyPr>
            <a:noAutofit/>
          </a:bodyPr>
          <a:lstStyle/>
          <a:p>
            <a:pPr algn="just"/>
            <a:r>
              <a:rPr lang="bn-BD" sz="3600" b="1" dirty="0" smtClean="0">
                <a:solidFill>
                  <a:srgbClr val="00B050"/>
                </a:solidFill>
                <a:latin typeface="NikoshBAN" pitchFamily="2" charset="0"/>
                <a:cs typeface="NikoshBAN" pitchFamily="2" charset="0"/>
              </a:rPr>
              <a:t>ও এম আর একটি ইনপুট ডিভাইস যা স্ক্যানারের প্রতিরূপ। তবে ইহা আলোর প্রতিফলন বিচার করে বিভিন্ন ধরনের তথ্য বুঝতে পারে বা বিশেষ ভাবে তৈরি করা কিছু দাগ বা চিহ্ন পড়তে পারে।বহূনির্বাচনি প্রশ্নের উত্তরপত্র যাচাইয়ে এর ব্যাপক ব্যবহার দেখা যায়।</a:t>
            </a:r>
            <a:endParaRPr lang="en-US" sz="3600" b="1" dirty="0">
              <a:solidFill>
                <a:srgbClr val="00B050"/>
              </a:solidFill>
            </a:endParaRPr>
          </a:p>
        </p:txBody>
      </p:sp>
      <p:pic>
        <p:nvPicPr>
          <p:cNvPr id="45058" name="Picture 2" descr="C:\Users\user\Pictures\omr.jpg"/>
          <p:cNvPicPr>
            <a:picLocks noChangeAspect="1" noChangeArrowheads="1"/>
          </p:cNvPicPr>
          <p:nvPr/>
        </p:nvPicPr>
        <p:blipFill>
          <a:blip r:embed="rId2"/>
          <a:srcRect/>
          <a:stretch>
            <a:fillRect/>
          </a:stretch>
        </p:blipFill>
        <p:spPr bwMode="auto">
          <a:xfrm>
            <a:off x="5638800" y="1828799"/>
            <a:ext cx="3124200" cy="46910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5058"/>
                                        </p:tgtEl>
                                        <p:attrNameLst>
                                          <p:attrName>style.visibility</p:attrName>
                                        </p:attrNameLst>
                                      </p:cBhvr>
                                      <p:to>
                                        <p:strVal val="visible"/>
                                      </p:to>
                                    </p:set>
                                    <p:anim calcmode="lin" valueType="num">
                                      <p:cBhvr additive="base">
                                        <p:cTn id="12" dur="3000" fill="hold"/>
                                        <p:tgtEl>
                                          <p:spTgt spid="45058"/>
                                        </p:tgtEl>
                                        <p:attrNameLst>
                                          <p:attrName>ppt_x</p:attrName>
                                        </p:attrNameLst>
                                      </p:cBhvr>
                                      <p:tavLst>
                                        <p:tav tm="0">
                                          <p:val>
                                            <p:strVal val="#ppt_x"/>
                                          </p:val>
                                        </p:tav>
                                        <p:tav tm="100000">
                                          <p:val>
                                            <p:strVal val="#ppt_x"/>
                                          </p:val>
                                        </p:tav>
                                      </p:tavLst>
                                    </p:anim>
                                    <p:anim calcmode="lin" valueType="num">
                                      <p:cBhvr additive="base">
                                        <p:cTn id="13" dur="30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edge">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95400"/>
            <a:ext cx="7239000" cy="784225"/>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6000" b="1" dirty="0" err="1" smtClean="0">
                <a:solidFill>
                  <a:srgbClr val="00B050"/>
                </a:solidFill>
                <a:latin typeface="NikoshBAN" pitchFamily="2" charset="0"/>
                <a:cs typeface="NikoshBAN" pitchFamily="2" charset="0"/>
              </a:rPr>
              <a:t>জোড়ায়</a:t>
            </a:r>
            <a:r>
              <a:rPr lang="bn-BD" sz="6000" b="1" dirty="0" smtClean="0">
                <a:solidFill>
                  <a:srgbClr val="00B050"/>
                </a:solidFill>
                <a:latin typeface="NikoshBAN" pitchFamily="2" charset="0"/>
                <a:cs typeface="NikoshBAN" pitchFamily="2" charset="0"/>
              </a:rPr>
              <a:t> কাজ</a:t>
            </a:r>
            <a:r>
              <a:rPr lang="en-US" sz="6000" b="1" dirty="0" smtClean="0">
                <a:solidFill>
                  <a:srgbClr val="00B050"/>
                </a:solidFill>
                <a:latin typeface="NikoshBAN" pitchFamily="2" charset="0"/>
                <a:cs typeface="NikoshBAN" pitchFamily="2" charset="0"/>
              </a:rPr>
              <a:t>।  </a:t>
            </a:r>
            <a:endParaRPr lang="en-US" sz="6000" b="1" dirty="0">
              <a:solidFill>
                <a:srgbClr val="00B050"/>
              </a:solidFill>
              <a:latin typeface="NikoshBAN" pitchFamily="2" charset="0"/>
              <a:cs typeface="NikoshBAN" pitchFamily="2" charset="0"/>
            </a:endParaRPr>
          </a:p>
        </p:txBody>
      </p:sp>
      <p:sp>
        <p:nvSpPr>
          <p:cNvPr id="3" name="Subtitle 2"/>
          <p:cNvSpPr>
            <a:spLocks noGrp="1"/>
          </p:cNvSpPr>
          <p:nvPr>
            <p:ph type="subTitle" idx="1"/>
          </p:nvPr>
        </p:nvSpPr>
        <p:spPr>
          <a:xfrm>
            <a:off x="762000" y="3429000"/>
            <a:ext cx="7239000" cy="2286000"/>
          </a:xfrm>
        </p:spPr>
        <p:txBody>
          <a:bodyPr>
            <a:noAutofit/>
          </a:bodyPr>
          <a:lstStyle/>
          <a:p>
            <a:pPr algn="l">
              <a:buBlip>
                <a:blip r:embed="rId2"/>
              </a:buBlip>
            </a:pPr>
            <a:r>
              <a:rPr lang="bn-BD" sz="4400" b="1" dirty="0" smtClean="0">
                <a:solidFill>
                  <a:schemeClr val="accent3">
                    <a:lumMod val="50000"/>
                  </a:schemeClr>
                </a:solidFill>
                <a:latin typeface="NikoshBAN" pitchFamily="2" charset="0"/>
                <a:cs typeface="NikoshBAN" pitchFamily="2" charset="0"/>
              </a:rPr>
              <a:t>ইনপুট ডিভাইস কাকে বলে?</a:t>
            </a:r>
          </a:p>
          <a:p>
            <a:pPr algn="l">
              <a:buBlip>
                <a:blip r:embed="rId2"/>
              </a:buBlip>
            </a:pPr>
            <a:r>
              <a:rPr lang="bn-BD" sz="4400" b="1" dirty="0" smtClean="0">
                <a:solidFill>
                  <a:srgbClr val="7030A0"/>
                </a:solidFill>
                <a:latin typeface="NikoshBAN" pitchFamily="2" charset="0"/>
                <a:cs typeface="NikoshBAN" pitchFamily="2" charset="0"/>
              </a:rPr>
              <a:t>বহুল ব্যবহৃত ইনপুট ডিভাইস কোনটি?</a:t>
            </a:r>
            <a:endParaRPr lang="en-US" sz="44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82000" cy="1143000"/>
          </a:xfrm>
        </p:spPr>
        <p:style>
          <a:lnRef idx="0">
            <a:schemeClr val="accent1"/>
          </a:lnRef>
          <a:fillRef idx="3">
            <a:schemeClr val="accent1"/>
          </a:fillRef>
          <a:effectRef idx="3">
            <a:schemeClr val="accent1"/>
          </a:effectRef>
          <a:fontRef idx="minor">
            <a:schemeClr val="lt1"/>
          </a:fontRef>
        </p:style>
        <p:txBody>
          <a:bodyPr>
            <a:noAutofit/>
          </a:bodyPr>
          <a:lstStyle/>
          <a:p>
            <a:r>
              <a:rPr lang="bn-BD" sz="72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NikoshBAN" pitchFamily="2" charset="0"/>
                <a:cs typeface="NikoshBAN" pitchFamily="2" charset="0"/>
              </a:rPr>
              <a:t>দলীয়</a:t>
            </a:r>
            <a:r>
              <a:rPr lang="bn-BD" sz="7200" dirty="0" smtClean="0">
                <a:solidFill>
                  <a:srgbClr val="7030A0"/>
                </a:solidFill>
                <a:latin typeface="NikoshBAN" pitchFamily="2" charset="0"/>
                <a:cs typeface="NikoshBAN" pitchFamily="2" charset="0"/>
              </a:rPr>
              <a:t> </a:t>
            </a:r>
            <a:r>
              <a:rPr lang="bn-BD" sz="72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NikoshBAN" pitchFamily="2" charset="0"/>
                <a:cs typeface="NikoshBAN" pitchFamily="2" charset="0"/>
              </a:rPr>
              <a:t>কাজ</a:t>
            </a:r>
            <a:r>
              <a:rPr lang="en-US" sz="72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NikoshBAN" pitchFamily="2" charset="0"/>
                <a:cs typeface="NikoshBAN" pitchFamily="2" charset="0"/>
              </a:rPr>
              <a:t>।</a:t>
            </a:r>
            <a:endParaRPr lang="en-US" sz="7200" b="1" dirty="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latin typeface="NikoshBAN" pitchFamily="2" charset="0"/>
              <a:cs typeface="NikoshBAN" pitchFamily="2" charset="0"/>
            </a:endParaRPr>
          </a:p>
        </p:txBody>
      </p:sp>
      <p:sp>
        <p:nvSpPr>
          <p:cNvPr id="3" name="Subtitle 2"/>
          <p:cNvSpPr>
            <a:spLocks noGrp="1"/>
          </p:cNvSpPr>
          <p:nvPr>
            <p:ph type="subTitle" idx="1"/>
          </p:nvPr>
        </p:nvSpPr>
        <p:spPr>
          <a:xfrm>
            <a:off x="381000" y="2057400"/>
            <a:ext cx="8382000" cy="3276600"/>
          </a:xfrm>
        </p:spPr>
        <p:txBody>
          <a:bodyPr>
            <a:noAutofit/>
          </a:bodyPr>
          <a:lstStyle/>
          <a:p>
            <a:pPr>
              <a:buBlip>
                <a:blip r:embed="rId2"/>
              </a:buBlip>
            </a:pPr>
            <a:r>
              <a:rPr lang="bn-BD" sz="4000" b="1" dirty="0" smtClean="0">
                <a:solidFill>
                  <a:srgbClr val="0070C0"/>
                </a:solidFill>
                <a:latin typeface="NikoshBAN" pitchFamily="2" charset="0"/>
                <a:cs typeface="NikoshBAN" pitchFamily="2" charset="0"/>
              </a:rPr>
              <a:t>এখানে উল্লেখ করা হয়নি  এমন কতগুলো </a:t>
            </a:r>
            <a:r>
              <a:rPr lang="en-US" sz="4000" b="1" dirty="0" smtClean="0">
                <a:solidFill>
                  <a:srgbClr val="0070C0"/>
                </a:solidFill>
                <a:latin typeface="NikoshBAN" pitchFamily="2" charset="0"/>
                <a:cs typeface="NikoshBAN" pitchFamily="2" charset="0"/>
              </a:rPr>
              <a:t>               </a:t>
            </a:r>
            <a:r>
              <a:rPr lang="en-US" sz="4000" b="1" dirty="0" err="1" smtClean="0">
                <a:solidFill>
                  <a:srgbClr val="0070C0"/>
                </a:solidFill>
                <a:latin typeface="NikoshBAN" pitchFamily="2" charset="0"/>
                <a:cs typeface="NikoshBAN" pitchFamily="2" charset="0"/>
              </a:rPr>
              <a:t>ইনপুট</a:t>
            </a:r>
            <a:r>
              <a:rPr lang="en-US" sz="4000" b="1" dirty="0" smtClean="0">
                <a:solidFill>
                  <a:srgbClr val="0070C0"/>
                </a:solidFill>
                <a:latin typeface="NikoshBAN" pitchFamily="2" charset="0"/>
                <a:cs typeface="NikoshBAN" pitchFamily="2" charset="0"/>
              </a:rPr>
              <a:t> </a:t>
            </a:r>
            <a:r>
              <a:rPr lang="bn-BD" sz="4000" b="1" dirty="0" smtClean="0">
                <a:solidFill>
                  <a:srgbClr val="0070C0"/>
                </a:solidFill>
                <a:latin typeface="NikoshBAN" pitchFamily="2" charset="0"/>
                <a:cs typeface="NikoshBAN" pitchFamily="2" charset="0"/>
              </a:rPr>
              <a:t>ডিভাই</a:t>
            </a:r>
            <a:r>
              <a:rPr lang="en-US" sz="4000" b="1" dirty="0" err="1" smtClean="0">
                <a:solidFill>
                  <a:srgbClr val="0070C0"/>
                </a:solidFill>
                <a:latin typeface="NikoshBAN" pitchFamily="2" charset="0"/>
                <a:cs typeface="NikoshBAN" pitchFamily="2" charset="0"/>
              </a:rPr>
              <a:t>সের</a:t>
            </a:r>
            <a:r>
              <a:rPr lang="bn-BD" sz="4000" b="1" dirty="0" smtClean="0">
                <a:solidFill>
                  <a:srgbClr val="0070C0"/>
                </a:solidFill>
                <a:latin typeface="NikoshBAN" pitchFamily="2" charset="0"/>
                <a:cs typeface="NikoshBAN" pitchFamily="2" charset="0"/>
              </a:rPr>
              <a:t> নাম লিখ</a:t>
            </a:r>
            <a:r>
              <a:rPr lang="en-US" sz="4000" b="1" dirty="0" smtClean="0">
                <a:solidFill>
                  <a:srgbClr val="0070C0"/>
                </a:solidFill>
                <a:latin typeface="NikoshBAN" pitchFamily="2" charset="0"/>
                <a:cs typeface="NikoshBAN" pitchFamily="2" charset="0"/>
              </a:rPr>
              <a:t>।         </a:t>
            </a:r>
            <a:r>
              <a:rPr lang="bn-BD" sz="4000" b="1" dirty="0" smtClean="0">
                <a:solidFill>
                  <a:srgbClr val="0070C0"/>
                </a:solidFill>
                <a:latin typeface="NikoshBAN" pitchFamily="2" charset="0"/>
                <a:cs typeface="NikoshBAN" pitchFamily="2" charset="0"/>
              </a:rPr>
              <a:t> </a:t>
            </a:r>
            <a:endParaRPr lang="en-US" sz="4000" b="1" dirty="0" smtClean="0">
              <a:solidFill>
                <a:srgbClr val="0070C0"/>
              </a:solidFill>
              <a:latin typeface="NikoshBAN" pitchFamily="2" charset="0"/>
              <a:cs typeface="NikoshBAN" pitchFamily="2" charset="0"/>
            </a:endParaRPr>
          </a:p>
          <a:p>
            <a:pPr>
              <a:buBlip>
                <a:blip r:embed="rId2"/>
              </a:buBlip>
            </a:pPr>
            <a:endParaRPr lang="en-US" sz="4000" b="1" dirty="0" smtClean="0">
              <a:solidFill>
                <a:srgbClr val="0070C0"/>
              </a:solidFill>
              <a:latin typeface="NikoshBAN" pitchFamily="2" charset="0"/>
              <a:cs typeface="NikoshBAN" pitchFamily="2" charset="0"/>
            </a:endParaRPr>
          </a:p>
          <a:p>
            <a:pPr>
              <a:buBlip>
                <a:blip r:embed="rId2"/>
              </a:buBlip>
            </a:pPr>
            <a:r>
              <a:rPr lang="bn-BD" sz="4000" b="1" dirty="0" smtClean="0">
                <a:solidFill>
                  <a:srgbClr val="00B050"/>
                </a:solidFill>
                <a:latin typeface="NikoshBAN" pitchFamily="2" charset="0"/>
                <a:cs typeface="NikoshBAN" pitchFamily="2" charset="0"/>
              </a:rPr>
              <a:t>প্রত্যেক দলের উপস্থাপনা থেকে একটি অভিন্ন তালিকা তৈরি কর।</a:t>
            </a:r>
            <a:r>
              <a:rPr lang="en-US" sz="4000" b="1" dirty="0" smtClean="0">
                <a:solidFill>
                  <a:srgbClr val="00B050"/>
                </a:solidFill>
                <a:latin typeface="NikoshBAN" pitchFamily="2" charset="0"/>
                <a:cs typeface="NikoshBAN" pitchFamily="2" charset="0"/>
              </a:rPr>
              <a:t> </a:t>
            </a:r>
            <a:endParaRPr lang="en-US" sz="4000" b="1"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467600" cy="1447800"/>
          </a:xfrm>
        </p:spPr>
        <p:style>
          <a:lnRef idx="1">
            <a:schemeClr val="accent3"/>
          </a:lnRef>
          <a:fillRef idx="3">
            <a:schemeClr val="accent3"/>
          </a:fillRef>
          <a:effectRef idx="2">
            <a:schemeClr val="accent3"/>
          </a:effectRef>
          <a:fontRef idx="minor">
            <a:schemeClr val="lt1"/>
          </a:fontRef>
        </p:style>
        <p:txBody>
          <a:bodyPr>
            <a:noAutofit/>
          </a:bodyPr>
          <a:lstStyle/>
          <a:p>
            <a:r>
              <a:rPr lang="bn-BD" sz="8800" b="1"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NikoshBAN" pitchFamily="2" charset="0"/>
                <a:cs typeface="NikoshBAN" pitchFamily="2" charset="0"/>
              </a:rPr>
              <a:t>মূল্যায়ন</a:t>
            </a:r>
            <a:endParaRPr lang="en-US" sz="8800" dirty="0">
              <a:solidFill>
                <a:schemeClr val="accent3">
                  <a:lumMod val="50000"/>
                </a:schemeClr>
              </a:solidFill>
              <a:latin typeface="NikoshBAN" pitchFamily="2" charset="0"/>
              <a:cs typeface="NikoshBAN" pitchFamily="2" charset="0"/>
            </a:endParaRPr>
          </a:p>
        </p:txBody>
      </p:sp>
      <p:sp>
        <p:nvSpPr>
          <p:cNvPr id="8" name="TextBox 7"/>
          <p:cNvSpPr txBox="1"/>
          <p:nvPr/>
        </p:nvSpPr>
        <p:spPr>
          <a:xfrm>
            <a:off x="1638300" y="3048000"/>
            <a:ext cx="5410200" cy="1200329"/>
          </a:xfrm>
          <a:prstGeom prst="rect">
            <a:avLst/>
          </a:prstGeom>
          <a:noFill/>
        </p:spPr>
        <p:txBody>
          <a:bodyPr wrap="square" rtlCol="0">
            <a:spAutoFit/>
          </a:bodyPr>
          <a:lstStyle/>
          <a:p>
            <a:pPr marL="571500" indent="-571500">
              <a:buFont typeface="Wingdings" panose="05000000000000000000" pitchFamily="2" charset="2"/>
              <a:buChar char="v"/>
            </a:pPr>
            <a:r>
              <a:rPr lang="en-US" sz="3600" b="1" dirty="0" err="1" smtClean="0">
                <a:solidFill>
                  <a:srgbClr val="0070C0"/>
                </a:solidFill>
                <a:latin typeface="NikoshBAN" panose="02000000000000000000" pitchFamily="2" charset="0"/>
                <a:cs typeface="NikoshBAN" panose="02000000000000000000" pitchFamily="2" charset="0"/>
              </a:rPr>
              <a:t>ইনপুট</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কি</a:t>
            </a:r>
            <a:r>
              <a:rPr lang="en-US" sz="3600" b="1" dirty="0" smtClean="0">
                <a:solidFill>
                  <a:srgbClr val="0070C0"/>
                </a:solidFill>
                <a:latin typeface="NikoshBAN" panose="02000000000000000000" pitchFamily="2" charset="0"/>
                <a:cs typeface="NikoshBAN" panose="02000000000000000000" pitchFamily="2" charset="0"/>
              </a:rPr>
              <a:t>? </a:t>
            </a:r>
          </a:p>
          <a:p>
            <a:pPr marL="571500" indent="-571500">
              <a:buFont typeface="Wingdings" panose="05000000000000000000" pitchFamily="2" charset="2"/>
              <a:buChar char="v"/>
            </a:pPr>
            <a:r>
              <a:rPr lang="en-US" sz="3600" b="1" dirty="0" err="1" smtClean="0">
                <a:solidFill>
                  <a:srgbClr val="0070C0"/>
                </a:solidFill>
                <a:latin typeface="NikoshBAN" panose="02000000000000000000" pitchFamily="2" charset="0"/>
                <a:cs typeface="NikoshBAN" panose="02000000000000000000" pitchFamily="2" charset="0"/>
              </a:rPr>
              <a:t>কয়েটি</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ইনপুট</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যন্ত্রের</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নাম</a:t>
            </a:r>
            <a:r>
              <a:rPr lang="en-US" sz="3600" b="1" dirty="0" smtClean="0">
                <a:solidFill>
                  <a:srgbClr val="0070C0"/>
                </a:solidFill>
                <a:latin typeface="NikoshBAN" panose="02000000000000000000" pitchFamily="2" charset="0"/>
                <a:cs typeface="NikoshBAN" panose="02000000000000000000" pitchFamily="2" charset="0"/>
              </a:rPr>
              <a:t> </a:t>
            </a:r>
            <a:r>
              <a:rPr lang="en-US" sz="3600" b="1" dirty="0" err="1" smtClean="0">
                <a:solidFill>
                  <a:srgbClr val="0070C0"/>
                </a:solidFill>
                <a:latin typeface="NikoshBAN" panose="02000000000000000000" pitchFamily="2" charset="0"/>
                <a:cs typeface="NikoshBAN" panose="02000000000000000000" pitchFamily="2" charset="0"/>
              </a:rPr>
              <a:t>বল</a:t>
            </a:r>
            <a:r>
              <a:rPr lang="en-US" sz="3600" b="1" dirty="0" smtClean="0">
                <a:solidFill>
                  <a:srgbClr val="0070C0"/>
                </a:solidFill>
                <a:latin typeface="NikoshBAN" panose="02000000000000000000" pitchFamily="2" charset="0"/>
                <a:cs typeface="NikoshBAN" panose="02000000000000000000" pitchFamily="2" charset="0"/>
              </a:rPr>
              <a:t>। </a:t>
            </a:r>
            <a:endParaRPr lang="en-US" sz="3600" b="1" dirty="0">
              <a:solidFill>
                <a:srgbClr val="0070C0"/>
              </a:solidFill>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6858000" cy="1524001"/>
          </a:xfrm>
        </p:spPr>
        <p:style>
          <a:lnRef idx="0">
            <a:schemeClr val="accent3"/>
          </a:lnRef>
          <a:fillRef idx="3">
            <a:schemeClr val="accent3"/>
          </a:fillRef>
          <a:effectRef idx="3">
            <a:schemeClr val="accent3"/>
          </a:effectRef>
          <a:fontRef idx="minor">
            <a:schemeClr val="lt1"/>
          </a:fontRef>
        </p:style>
        <p:txBody>
          <a:bodyPr>
            <a:noAutofit/>
          </a:bodyPr>
          <a:lstStyle/>
          <a:p>
            <a:r>
              <a:rPr lang="bn-BD" sz="96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BAN" pitchFamily="2" charset="0"/>
                <a:cs typeface="NikoshBAN" pitchFamily="2" charset="0"/>
              </a:rPr>
              <a:t>বাড়ীর কাজ</a:t>
            </a:r>
            <a:r>
              <a:rPr lang="en-US" sz="96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BAN" pitchFamily="2" charset="0"/>
                <a:cs typeface="NikoshBAN" pitchFamily="2" charset="0"/>
              </a:rPr>
              <a:t>। </a:t>
            </a:r>
            <a:endParaRPr lang="en-US" sz="9600"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BAN" pitchFamily="2" charset="0"/>
              <a:cs typeface="NikoshBAN" pitchFamily="2" charset="0"/>
            </a:endParaRPr>
          </a:p>
        </p:txBody>
      </p:sp>
      <p:sp>
        <p:nvSpPr>
          <p:cNvPr id="3" name="Subtitle 2"/>
          <p:cNvSpPr>
            <a:spLocks noGrp="1"/>
          </p:cNvSpPr>
          <p:nvPr>
            <p:ph type="subTitle" idx="1"/>
          </p:nvPr>
        </p:nvSpPr>
        <p:spPr>
          <a:xfrm>
            <a:off x="1143000" y="4038600"/>
            <a:ext cx="6858000" cy="914400"/>
          </a:xfrm>
        </p:spPr>
        <p:txBody>
          <a:bodyPr>
            <a:noAutofit/>
          </a:bodyPr>
          <a:lstStyle/>
          <a:p>
            <a:r>
              <a:rPr lang="en-US" sz="4800" b="1"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মাউস</a:t>
            </a:r>
            <a:r>
              <a:rPr lang="en-US" sz="4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 ও </a:t>
            </a:r>
            <a:r>
              <a:rPr lang="en-US" sz="4800" b="1"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কী-বোর্ড</a:t>
            </a:r>
            <a:r>
              <a:rPr lang="en-US" sz="4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 </a:t>
            </a:r>
            <a:r>
              <a:rPr lang="en-US" sz="4800" b="1"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কাজ</a:t>
            </a:r>
            <a:r>
              <a:rPr lang="bn-BD" sz="4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rPr>
              <a:t> ব্যাখ্যা কর।</a:t>
            </a:r>
            <a:endParaRPr lang="en-US" sz="48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1" y="304800"/>
            <a:ext cx="7848598" cy="1323439"/>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8000" b="1" dirty="0" err="1" smtClean="0">
                <a:solidFill>
                  <a:srgbClr val="00B050"/>
                </a:solidFill>
                <a:latin typeface="NikoshBAN" panose="02000000000000000000" pitchFamily="2" charset="0"/>
                <a:cs typeface="NikoshBAN" panose="02000000000000000000" pitchFamily="2" charset="0"/>
              </a:rPr>
              <a:t>ধন্যবাদ</a:t>
            </a:r>
            <a:r>
              <a:rPr lang="en-US" sz="8000" b="1" dirty="0" smtClean="0">
                <a:solidFill>
                  <a:srgbClr val="00B050"/>
                </a:solidFill>
                <a:latin typeface="NikoshBAN" panose="02000000000000000000" pitchFamily="2" charset="0"/>
                <a:cs typeface="NikoshBAN" panose="02000000000000000000" pitchFamily="2" charset="0"/>
              </a:rPr>
              <a:t> </a:t>
            </a:r>
            <a:endParaRPr lang="en-US" sz="8000" b="1" dirty="0">
              <a:solidFill>
                <a:srgbClr val="00B050"/>
              </a:solidFill>
              <a:latin typeface="NikoshBAN" panose="02000000000000000000" pitchFamily="2" charset="0"/>
              <a:cs typeface="NikoshBAN" panose="02000000000000000000" pitchFamily="2" charset="0"/>
            </a:endParaRPr>
          </a:p>
        </p:txBody>
      </p:sp>
      <p:pic>
        <p:nvPicPr>
          <p:cNvPr id="1026" name="Picture 2" descr="C:\Users\user\Pictures\fl.jpg"/>
          <p:cNvPicPr>
            <a:picLocks noChangeAspect="1" noChangeArrowheads="1"/>
          </p:cNvPicPr>
          <p:nvPr/>
        </p:nvPicPr>
        <p:blipFill>
          <a:blip r:embed="rId2"/>
          <a:srcRect/>
          <a:stretch>
            <a:fillRect/>
          </a:stretch>
        </p:blipFill>
        <p:spPr bwMode="auto">
          <a:xfrm>
            <a:off x="609600" y="1628238"/>
            <a:ext cx="7848599" cy="48487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ppt_x</p:attrName>
                                        </p:attrNameLst>
                                      </p:cBhvr>
                                      <p:tavLst>
                                        <p:tav tm="0">
                                          <p:val>
                                            <p:strVal val="#ppt_x"/>
                                          </p:val>
                                        </p:tav>
                                        <p:tav tm="100000">
                                          <p:val>
                                            <p:strVal val="#ppt_x"/>
                                          </p:val>
                                        </p:tav>
                                      </p:tavLst>
                                    </p:anim>
                                    <p:anim calcmode="lin" valueType="num">
                                      <p:cBhvr>
                                        <p:cTn id="9" dur="3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3000"/>
                                        <p:tgtEl>
                                          <p:spTgt spid="1026"/>
                                        </p:tgtEl>
                                      </p:cBhvr>
                                    </p:animEffect>
                                    <p:anim calcmode="lin" valueType="num">
                                      <p:cBhvr>
                                        <p:cTn id="15" dur="3000" fill="hold"/>
                                        <p:tgtEl>
                                          <p:spTgt spid="1026"/>
                                        </p:tgtEl>
                                        <p:attrNameLst>
                                          <p:attrName>ppt_w</p:attrName>
                                        </p:attrNameLst>
                                      </p:cBhvr>
                                      <p:tavLst>
                                        <p:tav tm="0" fmla="#ppt_w*sin(2.5*pi*$)">
                                          <p:val>
                                            <p:fltVal val="0"/>
                                          </p:val>
                                        </p:tav>
                                        <p:tav tm="100000">
                                          <p:val>
                                            <p:fltVal val="1"/>
                                          </p:val>
                                        </p:tav>
                                      </p:tavLst>
                                    </p:anim>
                                    <p:anim calcmode="lin" valueType="num">
                                      <p:cBhvr>
                                        <p:cTn id="16" dur="3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67000" y="2209800"/>
            <a:ext cx="184731" cy="369332"/>
          </a:xfrm>
          <a:prstGeom prst="rect">
            <a:avLst/>
          </a:prstGeom>
          <a:noFill/>
        </p:spPr>
        <p:txBody>
          <a:bodyPr wrap="none" rtlCol="0">
            <a:spAutoFit/>
          </a:bodyPr>
          <a:lstStyle/>
          <a:p>
            <a:endParaRPr lang="en-US" dirty="0"/>
          </a:p>
        </p:txBody>
      </p:sp>
      <p:sp>
        <p:nvSpPr>
          <p:cNvPr id="6" name="TextBox 5"/>
          <p:cNvSpPr txBox="1"/>
          <p:nvPr/>
        </p:nvSpPr>
        <p:spPr>
          <a:xfrm>
            <a:off x="228600" y="1447800"/>
            <a:ext cx="1905000" cy="369332"/>
          </a:xfrm>
          <a:prstGeom prst="rect">
            <a:avLst/>
          </a:prstGeom>
          <a:noFill/>
        </p:spPr>
        <p:txBody>
          <a:bodyPr wrap="square" rtlCol="0">
            <a:spAutoFit/>
          </a:bodyPr>
          <a:lstStyle/>
          <a:p>
            <a:endParaRPr lang="en-US" dirty="0"/>
          </a:p>
        </p:txBody>
      </p:sp>
      <p:sp>
        <p:nvSpPr>
          <p:cNvPr id="11" name="Rectangle 10"/>
          <p:cNvSpPr/>
          <p:nvPr/>
        </p:nvSpPr>
        <p:spPr>
          <a:xfrm>
            <a:off x="457200" y="3124200"/>
            <a:ext cx="8229600" cy="2308324"/>
          </a:xfrm>
          <a:prstGeom prst="rect">
            <a:avLst/>
          </a:prstGeom>
        </p:spPr>
        <p:txBody>
          <a:bodyPr wrap="square">
            <a:spAutoFit/>
          </a:bodyPr>
          <a:lstStyle/>
          <a:p>
            <a:r>
              <a:rPr lang="en-US" sz="3600" b="1" dirty="0" err="1" smtClean="0">
                <a:solidFill>
                  <a:srgbClr val="002060"/>
                </a:solidFill>
                <a:latin typeface="NikoshBAN" pitchFamily="2" charset="0"/>
                <a:cs typeface="NikoshBAN" pitchFamily="2" charset="0"/>
              </a:rPr>
              <a:t>নামঃ</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মোঃ</a:t>
            </a:r>
            <a:r>
              <a:rPr lang="bn-BD" sz="3600" b="1" dirty="0" smtClean="0">
                <a:solidFill>
                  <a:srgbClr val="002060"/>
                </a:solidFill>
                <a:latin typeface="NikoshBAN" pitchFamily="2" charset="0"/>
                <a:cs typeface="NikoshBAN" pitchFamily="2" charset="0"/>
              </a:rPr>
              <a:t> মুজাহিদুর রহমান </a:t>
            </a:r>
            <a:endParaRPr lang="en-US" sz="3600" b="1" dirty="0" smtClean="0">
              <a:solidFill>
                <a:srgbClr val="002060"/>
              </a:solidFill>
              <a:latin typeface="NikoshBAN" pitchFamily="2" charset="0"/>
              <a:cs typeface="NikoshBAN" pitchFamily="2" charset="0"/>
            </a:endParaRPr>
          </a:p>
          <a:p>
            <a:r>
              <a:rPr lang="en-US" sz="3600" b="1" dirty="0" err="1" smtClean="0">
                <a:solidFill>
                  <a:srgbClr val="002060"/>
                </a:solidFill>
                <a:latin typeface="NikoshBAN" pitchFamily="2" charset="0"/>
                <a:cs typeface="NikoshBAN" pitchFamily="2" charset="0"/>
              </a:rPr>
              <a:t>পদবীঃ-সহকারী</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শিক্ষক</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তথ্য</a:t>
            </a:r>
            <a:r>
              <a:rPr lang="en-US" sz="3600" b="1" dirty="0" smtClean="0">
                <a:solidFill>
                  <a:srgbClr val="002060"/>
                </a:solidFill>
                <a:latin typeface="NikoshBAN" pitchFamily="2" charset="0"/>
                <a:cs typeface="NikoshBAN" pitchFamily="2" charset="0"/>
              </a:rPr>
              <a:t> ও </a:t>
            </a:r>
            <a:r>
              <a:rPr lang="en-US" sz="3600" b="1" dirty="0" err="1" smtClean="0">
                <a:solidFill>
                  <a:srgbClr val="002060"/>
                </a:solidFill>
                <a:latin typeface="NikoshBAN" pitchFamily="2" charset="0"/>
                <a:cs typeface="NikoshBAN" pitchFamily="2" charset="0"/>
              </a:rPr>
              <a:t>যোগাযোগ</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প্রযুক্তি</a:t>
            </a:r>
            <a:r>
              <a:rPr lang="en-US" sz="3600" b="1" dirty="0" smtClean="0">
                <a:solidFill>
                  <a:srgbClr val="002060"/>
                </a:solidFill>
                <a:latin typeface="NikoshBAN" pitchFamily="2" charset="0"/>
                <a:cs typeface="NikoshBAN" pitchFamily="2" charset="0"/>
              </a:rPr>
              <a:t>)</a:t>
            </a:r>
          </a:p>
          <a:p>
            <a:r>
              <a:rPr lang="en-US" sz="3600" b="1" dirty="0" err="1" smtClean="0">
                <a:solidFill>
                  <a:srgbClr val="002060"/>
                </a:solidFill>
                <a:latin typeface="NikoshBAN" pitchFamily="2" charset="0"/>
                <a:cs typeface="NikoshBAN" pitchFamily="2" charset="0"/>
              </a:rPr>
              <a:t>প্রতিষ্ঠানঃ</a:t>
            </a:r>
            <a:r>
              <a:rPr lang="en-US" sz="3600" b="1" dirty="0" smtClean="0">
                <a:solidFill>
                  <a:srgbClr val="002060"/>
                </a:solidFill>
                <a:latin typeface="NikoshBAN" pitchFamily="2" charset="0"/>
                <a:cs typeface="NikoshBAN" pitchFamily="2" charset="0"/>
              </a:rPr>
              <a:t>- </a:t>
            </a:r>
            <a:r>
              <a:rPr lang="bn-BD" sz="3600" b="1" dirty="0" smtClean="0">
                <a:solidFill>
                  <a:srgbClr val="002060"/>
                </a:solidFill>
                <a:latin typeface="NikoshBAN" pitchFamily="2" charset="0"/>
                <a:cs typeface="NikoshBAN" pitchFamily="2" charset="0"/>
              </a:rPr>
              <a:t>কাশেম পুর ছিদ্দীকিয়া দাখিল মাদ্রাসা </a:t>
            </a:r>
            <a:endParaRPr lang="en-US" sz="3600" b="1" dirty="0" smtClean="0">
              <a:solidFill>
                <a:srgbClr val="002060"/>
              </a:solidFill>
              <a:latin typeface="NikoshBAN" pitchFamily="2" charset="0"/>
              <a:cs typeface="NikoshBAN" pitchFamily="2" charset="0"/>
            </a:endParaRPr>
          </a:p>
          <a:p>
            <a:r>
              <a:rPr lang="en-US" sz="3600" b="1" dirty="0" err="1" smtClean="0">
                <a:solidFill>
                  <a:srgbClr val="002060"/>
                </a:solidFill>
                <a:latin typeface="NikoshBAN" pitchFamily="2" charset="0"/>
                <a:cs typeface="NikoshBAN" pitchFamily="2" charset="0"/>
              </a:rPr>
              <a:t>মোবাইল</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নং</a:t>
            </a:r>
            <a:r>
              <a:rPr lang="en-US" sz="3600" b="1" dirty="0" smtClean="0">
                <a:solidFill>
                  <a:srgbClr val="002060"/>
                </a:solidFill>
                <a:latin typeface="NikoshBAN" pitchFamily="2" charset="0"/>
                <a:cs typeface="NikoshBAN" pitchFamily="2" charset="0"/>
              </a:rPr>
              <a:t>-</a:t>
            </a:r>
            <a:r>
              <a:rPr lang="bn-BD" sz="3600" b="1" dirty="0" smtClean="0">
                <a:solidFill>
                  <a:srgbClr val="002060"/>
                </a:solidFill>
                <a:latin typeface="NikoshBAN" pitchFamily="2" charset="0"/>
                <a:cs typeface="NikoshBAN" pitchFamily="2" charset="0"/>
              </a:rPr>
              <a:t>০১৭২৯৬৫৬৫৬২</a:t>
            </a:r>
            <a:endParaRPr lang="en-US" sz="3600" b="1" dirty="0" smtClean="0">
              <a:solidFill>
                <a:srgbClr val="002060"/>
              </a:solidFill>
              <a:latin typeface="NikoshBAN" pitchFamily="2" charset="0"/>
              <a:cs typeface="NikoshBAN" pitchFamily="2" charset="0"/>
            </a:endParaRPr>
          </a:p>
        </p:txBody>
      </p:sp>
      <p:sp>
        <p:nvSpPr>
          <p:cNvPr id="12" name="Rectangle 11"/>
          <p:cNvSpPr/>
          <p:nvPr/>
        </p:nvSpPr>
        <p:spPr>
          <a:xfrm>
            <a:off x="1219200" y="304800"/>
            <a:ext cx="3974166" cy="1015663"/>
          </a:xfrm>
          <a:prstGeom prst="rect">
            <a:avLst/>
          </a:prstGeom>
        </p:spPr>
        <p:txBody>
          <a:bodyPr wrap="none">
            <a:spAutoFit/>
          </a:bodyPr>
          <a:lstStyle/>
          <a:p>
            <a:pPr algn="ctr"/>
            <a:r>
              <a:rPr lang="en-US" sz="6000" b="1" dirty="0" err="1" smtClean="0">
                <a:solidFill>
                  <a:srgbClr val="002060"/>
                </a:solidFill>
                <a:latin typeface="NikoshBAN" pitchFamily="2" charset="0"/>
                <a:cs typeface="NikoshBAN" pitchFamily="2" charset="0"/>
              </a:rPr>
              <a:t>শিক্ষক</a:t>
            </a:r>
            <a:r>
              <a:rPr lang="en-US" sz="6000" b="1" dirty="0" smtClean="0">
                <a:solidFill>
                  <a:srgbClr val="002060"/>
                </a:solidFill>
                <a:latin typeface="NikoshBAN" pitchFamily="2" charset="0"/>
                <a:cs typeface="NikoshBAN" pitchFamily="2" charset="0"/>
              </a:rPr>
              <a:t> </a:t>
            </a:r>
            <a:r>
              <a:rPr lang="en-US" sz="6000" b="1" dirty="0" err="1" smtClean="0">
                <a:solidFill>
                  <a:srgbClr val="002060"/>
                </a:solidFill>
                <a:latin typeface="NikoshBAN" pitchFamily="2" charset="0"/>
                <a:cs typeface="NikoshBAN" pitchFamily="2" charset="0"/>
              </a:rPr>
              <a:t>পরিচিতি</a:t>
            </a:r>
            <a:endParaRPr lang="en-US" sz="6000" b="1" dirty="0">
              <a:solidFill>
                <a:srgbClr val="002060"/>
              </a:solidFill>
              <a:latin typeface="NikoshBAN" pitchFamily="2" charset="0"/>
              <a:cs typeface="NikoshBAN" pitchFamily="2" charset="0"/>
            </a:endParaRPr>
          </a:p>
        </p:txBody>
      </p:sp>
      <p:sp>
        <p:nvSpPr>
          <p:cNvPr id="13" name="Down Arrow 12"/>
          <p:cNvSpPr/>
          <p:nvPr/>
        </p:nvSpPr>
        <p:spPr>
          <a:xfrm>
            <a:off x="3210241" y="1650598"/>
            <a:ext cx="762000" cy="1130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200" advTm="12000">
        <p14:prism/>
      </p:transition>
    </mc:Choice>
    <mc:Fallback>
      <p:transition spd="slow" advTm="12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33400"/>
            <a:ext cx="7086600" cy="1015663"/>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bn-BD" sz="6000" b="1" u="sng" dirty="0" smtClean="0">
                <a:ln w="50800"/>
                <a:solidFill>
                  <a:srgbClr val="00B050"/>
                </a:solidFill>
                <a:latin typeface="NikoshBAN" pitchFamily="2" charset="0"/>
                <a:cs typeface="NikoshBAN" pitchFamily="2" charset="0"/>
              </a:rPr>
              <a:t>পাঠ</a:t>
            </a:r>
            <a:r>
              <a:rPr lang="en-US" sz="6000" b="1" u="sng" dirty="0" smtClean="0">
                <a:ln w="50800"/>
                <a:solidFill>
                  <a:srgbClr val="00B050"/>
                </a:solidFill>
                <a:latin typeface="NikoshBAN" pitchFamily="2" charset="0"/>
                <a:cs typeface="NikoshBAN" pitchFamily="2" charset="0"/>
              </a:rPr>
              <a:t> </a:t>
            </a:r>
            <a:r>
              <a:rPr lang="bn-BD" sz="6000" b="1" u="sng" dirty="0" smtClean="0">
                <a:ln w="50800"/>
                <a:solidFill>
                  <a:srgbClr val="00B050"/>
                </a:solidFill>
                <a:latin typeface="NikoshBAN" pitchFamily="2" charset="0"/>
                <a:cs typeface="NikoshBAN" pitchFamily="2" charset="0"/>
              </a:rPr>
              <a:t>পরিচিতি</a:t>
            </a:r>
            <a:endParaRPr lang="en-US" sz="6000" b="1" u="sng" dirty="0">
              <a:ln w="50800"/>
              <a:solidFill>
                <a:srgbClr val="00B050"/>
              </a:solidFill>
              <a:latin typeface="NikoshBAN" pitchFamily="2" charset="0"/>
              <a:cs typeface="NikoshBAN" pitchFamily="2" charset="0"/>
            </a:endParaRPr>
          </a:p>
        </p:txBody>
      </p:sp>
      <p:sp>
        <p:nvSpPr>
          <p:cNvPr id="6" name="TextBox 5"/>
          <p:cNvSpPr txBox="1"/>
          <p:nvPr/>
        </p:nvSpPr>
        <p:spPr>
          <a:xfrm>
            <a:off x="990600" y="2438400"/>
            <a:ext cx="7086600" cy="3785652"/>
          </a:xfrm>
          <a:prstGeom prst="rect">
            <a:avLst/>
          </a:prstGeom>
          <a:noFill/>
        </p:spPr>
        <p:txBody>
          <a:bodyPr wrap="square" rtlCol="0">
            <a:spAutoFit/>
          </a:bodyPr>
          <a:lstStyle/>
          <a:p>
            <a:pPr algn="ctr"/>
            <a:r>
              <a:rPr lang="en-US" sz="4000" b="1" dirty="0" err="1" smtClean="0">
                <a:solidFill>
                  <a:schemeClr val="accent5">
                    <a:lumMod val="50000"/>
                  </a:schemeClr>
                </a:solidFill>
                <a:latin typeface="NikoshBAN" pitchFamily="2" charset="0"/>
                <a:cs typeface="NikoshBAN" pitchFamily="2" charset="0"/>
              </a:rPr>
              <a:t>শ্রেণীঃ</a:t>
            </a:r>
            <a:r>
              <a:rPr lang="en-US" sz="4000" b="1" dirty="0" smtClean="0">
                <a:solidFill>
                  <a:schemeClr val="accent5">
                    <a:lumMod val="50000"/>
                  </a:schemeClr>
                </a:solidFill>
                <a:latin typeface="NikoshBAN" pitchFamily="2" charset="0"/>
                <a:cs typeface="NikoshBAN" pitchFamily="2" charset="0"/>
              </a:rPr>
              <a:t>- </a:t>
            </a:r>
            <a:r>
              <a:rPr lang="en-US" sz="4000" b="1" dirty="0" err="1" smtClean="0">
                <a:solidFill>
                  <a:schemeClr val="accent5">
                    <a:lumMod val="50000"/>
                  </a:schemeClr>
                </a:solidFill>
                <a:latin typeface="NikoshBAN" pitchFamily="2" charset="0"/>
                <a:cs typeface="NikoshBAN" pitchFamily="2" charset="0"/>
              </a:rPr>
              <a:t>সপ্তম</a:t>
            </a:r>
            <a:endParaRPr lang="en-US" sz="4000" b="1" dirty="0" smtClean="0">
              <a:solidFill>
                <a:schemeClr val="accent5">
                  <a:lumMod val="50000"/>
                </a:schemeClr>
              </a:solidFill>
              <a:latin typeface="NikoshBAN" pitchFamily="2" charset="0"/>
              <a:cs typeface="NikoshBAN" pitchFamily="2" charset="0"/>
            </a:endParaRPr>
          </a:p>
          <a:p>
            <a:pPr algn="ctr"/>
            <a:r>
              <a:rPr lang="en-US" sz="4000" b="1" dirty="0" err="1" smtClean="0">
                <a:solidFill>
                  <a:schemeClr val="accent5">
                    <a:lumMod val="50000"/>
                  </a:schemeClr>
                </a:solidFill>
                <a:latin typeface="NikoshBAN" pitchFamily="2" charset="0"/>
                <a:cs typeface="NikoshBAN" pitchFamily="2" charset="0"/>
              </a:rPr>
              <a:t>বিষয়ঃ</a:t>
            </a:r>
            <a:r>
              <a:rPr lang="en-US" sz="4000" b="1" dirty="0" smtClean="0">
                <a:solidFill>
                  <a:schemeClr val="accent5">
                    <a:lumMod val="50000"/>
                  </a:schemeClr>
                </a:solidFill>
                <a:latin typeface="NikoshBAN" pitchFamily="2" charset="0"/>
                <a:cs typeface="NikoshBAN" pitchFamily="2" charset="0"/>
              </a:rPr>
              <a:t>- </a:t>
            </a:r>
            <a:r>
              <a:rPr lang="en-US" sz="4000" b="1" dirty="0" err="1" smtClean="0">
                <a:solidFill>
                  <a:schemeClr val="accent5">
                    <a:lumMod val="50000"/>
                  </a:schemeClr>
                </a:solidFill>
                <a:latin typeface="NikoshBAN" pitchFamily="2" charset="0"/>
                <a:cs typeface="NikoshBAN" pitchFamily="2" charset="0"/>
              </a:rPr>
              <a:t>তথ্য</a:t>
            </a:r>
            <a:r>
              <a:rPr lang="en-US" sz="4000" b="1" dirty="0" smtClean="0">
                <a:solidFill>
                  <a:schemeClr val="accent5">
                    <a:lumMod val="50000"/>
                  </a:schemeClr>
                </a:solidFill>
                <a:latin typeface="NikoshBAN" pitchFamily="2" charset="0"/>
                <a:cs typeface="NikoshBAN" pitchFamily="2" charset="0"/>
              </a:rPr>
              <a:t> ও </a:t>
            </a:r>
            <a:r>
              <a:rPr lang="en-US" sz="4000" b="1" dirty="0" err="1" smtClean="0">
                <a:solidFill>
                  <a:schemeClr val="accent5">
                    <a:lumMod val="50000"/>
                  </a:schemeClr>
                </a:solidFill>
                <a:latin typeface="NikoshBAN" pitchFamily="2" charset="0"/>
                <a:cs typeface="NikoshBAN" pitchFamily="2" charset="0"/>
              </a:rPr>
              <a:t>যোগাযোগ</a:t>
            </a:r>
            <a:r>
              <a:rPr lang="en-US" sz="4000" b="1" dirty="0" smtClean="0">
                <a:solidFill>
                  <a:schemeClr val="accent5">
                    <a:lumMod val="50000"/>
                  </a:schemeClr>
                </a:solidFill>
                <a:latin typeface="NikoshBAN" pitchFamily="2" charset="0"/>
                <a:cs typeface="NikoshBAN" pitchFamily="2" charset="0"/>
              </a:rPr>
              <a:t> </a:t>
            </a:r>
            <a:r>
              <a:rPr lang="en-US" sz="4000" b="1" dirty="0" err="1" smtClean="0">
                <a:solidFill>
                  <a:schemeClr val="accent5">
                    <a:lumMod val="50000"/>
                  </a:schemeClr>
                </a:solidFill>
                <a:latin typeface="NikoshBAN" pitchFamily="2" charset="0"/>
                <a:cs typeface="NikoshBAN" pitchFamily="2" charset="0"/>
              </a:rPr>
              <a:t>প্রযুক্তি</a:t>
            </a:r>
            <a:r>
              <a:rPr lang="en-US" sz="4000" b="1" dirty="0" smtClean="0">
                <a:solidFill>
                  <a:schemeClr val="accent5">
                    <a:lumMod val="50000"/>
                  </a:schemeClr>
                </a:solidFill>
                <a:latin typeface="NikoshBAN" pitchFamily="2" charset="0"/>
                <a:cs typeface="NikoshBAN" pitchFamily="2" charset="0"/>
              </a:rPr>
              <a:t> </a:t>
            </a:r>
          </a:p>
          <a:p>
            <a:pPr algn="ctr"/>
            <a:r>
              <a:rPr lang="en-US" sz="4000" b="1" dirty="0" err="1" smtClean="0">
                <a:solidFill>
                  <a:schemeClr val="accent5">
                    <a:lumMod val="50000"/>
                  </a:schemeClr>
                </a:solidFill>
                <a:latin typeface="NikoshBAN" pitchFamily="2" charset="0"/>
                <a:cs typeface="NikoshBAN" pitchFamily="2" charset="0"/>
              </a:rPr>
              <a:t>অধ্যায়ঃ</a:t>
            </a:r>
            <a:r>
              <a:rPr lang="en-US" sz="4000" b="1" dirty="0" smtClean="0">
                <a:solidFill>
                  <a:schemeClr val="accent5">
                    <a:lumMod val="50000"/>
                  </a:schemeClr>
                </a:solidFill>
                <a:latin typeface="NikoshBAN" pitchFamily="2" charset="0"/>
                <a:cs typeface="NikoshBAN" pitchFamily="2" charset="0"/>
              </a:rPr>
              <a:t>- </a:t>
            </a:r>
            <a:r>
              <a:rPr lang="en-US" sz="4000" b="1" dirty="0" err="1" smtClean="0">
                <a:solidFill>
                  <a:schemeClr val="accent5">
                    <a:lumMod val="50000"/>
                  </a:schemeClr>
                </a:solidFill>
                <a:latin typeface="NikoshBAN" pitchFamily="2" charset="0"/>
                <a:cs typeface="NikoshBAN" pitchFamily="2" charset="0"/>
              </a:rPr>
              <a:t>দ্বিতীয়</a:t>
            </a:r>
            <a:r>
              <a:rPr lang="en-US" sz="4000" b="1" dirty="0" smtClean="0">
                <a:solidFill>
                  <a:schemeClr val="accent5">
                    <a:lumMod val="50000"/>
                  </a:schemeClr>
                </a:solidFill>
                <a:latin typeface="NikoshBAN" pitchFamily="2" charset="0"/>
                <a:cs typeface="NikoshBAN" pitchFamily="2" charset="0"/>
              </a:rPr>
              <a:t> </a:t>
            </a:r>
          </a:p>
          <a:p>
            <a:pPr algn="ctr"/>
            <a:r>
              <a:rPr lang="en-US" sz="4000" b="1" dirty="0" err="1" smtClean="0">
                <a:solidFill>
                  <a:srgbClr val="002060"/>
                </a:solidFill>
                <a:latin typeface="NikoshBAN" pitchFamily="2" charset="0"/>
                <a:cs typeface="NikoshBAN" pitchFamily="2" charset="0"/>
              </a:rPr>
              <a:t>সময়ঃ</a:t>
            </a:r>
            <a:r>
              <a:rPr lang="en-US" sz="4000" b="1" dirty="0" smtClean="0">
                <a:solidFill>
                  <a:srgbClr val="002060"/>
                </a:solidFill>
                <a:latin typeface="NikoshBAN" pitchFamily="2" charset="0"/>
                <a:cs typeface="NikoshBAN" pitchFamily="2" charset="0"/>
              </a:rPr>
              <a:t>- ৫0 </a:t>
            </a:r>
            <a:r>
              <a:rPr lang="en-US" sz="4000" b="1" dirty="0" err="1" smtClean="0">
                <a:solidFill>
                  <a:srgbClr val="002060"/>
                </a:solidFill>
                <a:latin typeface="NikoshBAN" pitchFamily="2" charset="0"/>
                <a:cs typeface="NikoshBAN" pitchFamily="2" charset="0"/>
              </a:rPr>
              <a:t>মিনিট</a:t>
            </a:r>
            <a:endParaRPr lang="en-US" sz="4000" b="1" dirty="0" smtClean="0">
              <a:solidFill>
                <a:srgbClr val="002060"/>
              </a:solidFill>
              <a:latin typeface="NikoshBAN" pitchFamily="2" charset="0"/>
              <a:cs typeface="NikoshBAN" pitchFamily="2" charset="0"/>
            </a:endParaRPr>
          </a:p>
          <a:p>
            <a:pPr algn="ctr"/>
            <a:endParaRPr lang="en-US" sz="4000" b="1" dirty="0" smtClean="0">
              <a:solidFill>
                <a:schemeClr val="accent5">
                  <a:lumMod val="50000"/>
                </a:schemeClr>
              </a:solidFill>
              <a:latin typeface="NikoshBAN" pitchFamily="2" charset="0"/>
              <a:cs typeface="NikoshBAN" pitchFamily="2" charset="0"/>
            </a:endParaRPr>
          </a:p>
          <a:p>
            <a:pPr algn="ctr"/>
            <a:endParaRPr lang="en-US" sz="4000" b="1" dirty="0">
              <a:solidFill>
                <a:schemeClr val="accent5">
                  <a:lumMod val="50000"/>
                </a:schemeClr>
              </a:solidFill>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4" descr="key board.jpg"/>
          <p:cNvPicPr>
            <a:picLocks noChangeAspect="1"/>
          </p:cNvPicPr>
          <p:nvPr/>
        </p:nvPicPr>
        <p:blipFill>
          <a:blip r:embed="rId2" cstate="print"/>
          <a:stretch>
            <a:fillRect/>
          </a:stretch>
        </p:blipFill>
        <p:spPr>
          <a:xfrm>
            <a:off x="228600" y="1752600"/>
            <a:ext cx="4876800" cy="4038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Content Placeholder 4" descr="mouse.jpg"/>
          <p:cNvPicPr>
            <a:picLocks noChangeAspect="1"/>
          </p:cNvPicPr>
          <p:nvPr/>
        </p:nvPicPr>
        <p:blipFill>
          <a:blip r:embed="rId3" cstate="print"/>
          <a:stretch>
            <a:fillRect/>
          </a:stretch>
        </p:blipFill>
        <p:spPr>
          <a:xfrm>
            <a:off x="5334000" y="1752600"/>
            <a:ext cx="3505200" cy="4038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Rectangle 13"/>
          <p:cNvSpPr/>
          <p:nvPr/>
        </p:nvSpPr>
        <p:spPr>
          <a:xfrm>
            <a:off x="2057400" y="5943600"/>
            <a:ext cx="1491114" cy="707886"/>
          </a:xfrm>
          <a:prstGeom prst="rect">
            <a:avLst/>
          </a:prstGeom>
        </p:spPr>
        <p:txBody>
          <a:bodyPr wrap="none">
            <a:spAutoFit/>
          </a:bodyPr>
          <a:lstStyle/>
          <a:p>
            <a:r>
              <a:rPr lang="bn-BD" sz="4000" b="1" dirty="0" smtClean="0">
                <a:solidFill>
                  <a:srgbClr val="00B050"/>
                </a:solidFill>
                <a:latin typeface="NikoshBAN" pitchFamily="2" charset="0"/>
                <a:cs typeface="NikoshBAN" pitchFamily="2" charset="0"/>
              </a:rPr>
              <a:t>কি-বোর্ড</a:t>
            </a:r>
            <a:endParaRPr lang="en-US" sz="4000" b="1" dirty="0"/>
          </a:p>
        </p:txBody>
      </p:sp>
      <p:sp>
        <p:nvSpPr>
          <p:cNvPr id="15" name="Rectangle 14"/>
          <p:cNvSpPr/>
          <p:nvPr/>
        </p:nvSpPr>
        <p:spPr>
          <a:xfrm>
            <a:off x="6553200" y="5943600"/>
            <a:ext cx="1066318" cy="707886"/>
          </a:xfrm>
          <a:prstGeom prst="rect">
            <a:avLst/>
          </a:prstGeom>
        </p:spPr>
        <p:txBody>
          <a:bodyPr wrap="none">
            <a:spAutoFit/>
          </a:bodyPr>
          <a:lstStyle/>
          <a:p>
            <a:r>
              <a:rPr lang="bn-BD" sz="4000" b="1" dirty="0" smtClean="0">
                <a:solidFill>
                  <a:schemeClr val="accent1">
                    <a:lumMod val="75000"/>
                  </a:schemeClr>
                </a:solidFill>
                <a:latin typeface="NikoshBAN" pitchFamily="2" charset="0"/>
                <a:cs typeface="NikoshBAN" pitchFamily="2" charset="0"/>
              </a:rPr>
              <a:t>মাউস</a:t>
            </a:r>
            <a:endParaRPr lang="en-US" sz="4000" b="1" dirty="0">
              <a:solidFill>
                <a:schemeClr val="accent1">
                  <a:lumMod val="75000"/>
                </a:schemeClr>
              </a:solidFill>
            </a:endParaRPr>
          </a:p>
        </p:txBody>
      </p:sp>
      <p:sp>
        <p:nvSpPr>
          <p:cNvPr id="16" name="Rectangle 15"/>
          <p:cNvSpPr/>
          <p:nvPr/>
        </p:nvSpPr>
        <p:spPr>
          <a:xfrm>
            <a:off x="228600" y="381000"/>
            <a:ext cx="8610600" cy="830997"/>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bn-BD" sz="4800" b="1" dirty="0" smtClean="0">
                <a:solidFill>
                  <a:srgbClr val="FFFF00"/>
                </a:solidFill>
                <a:latin typeface="NikoshBAN" pitchFamily="2" charset="0"/>
                <a:cs typeface="NikoshBAN" pitchFamily="2" charset="0"/>
              </a:rPr>
              <a:t>ছবি</a:t>
            </a:r>
            <a:r>
              <a:rPr lang="en-US" sz="4800" b="1" dirty="0" smtClean="0">
                <a:solidFill>
                  <a:srgbClr val="FFFF00"/>
                </a:solidFill>
                <a:latin typeface="NikoshBAN" pitchFamily="2" charset="0"/>
                <a:cs typeface="NikoshBAN" pitchFamily="2" charset="0"/>
              </a:rPr>
              <a:t> </a:t>
            </a:r>
            <a:r>
              <a:rPr lang="bn-BD" sz="4800" b="1" dirty="0" smtClean="0">
                <a:solidFill>
                  <a:srgbClr val="FFFF00"/>
                </a:solidFill>
                <a:latin typeface="NikoshBAN" pitchFamily="2" charset="0"/>
                <a:cs typeface="NikoshBAN" pitchFamily="2" charset="0"/>
              </a:rPr>
              <a:t>গুলো লক্ষ কর</a:t>
            </a:r>
            <a:r>
              <a:rPr lang="en-US" sz="4800" b="1" dirty="0" smtClean="0">
                <a:solidFill>
                  <a:srgbClr val="FFFF00"/>
                </a:solidFill>
                <a:latin typeface="NikoshBAN" pitchFamily="2" charset="0"/>
                <a:cs typeface="NikoshBAN" pitchFamily="2" charset="0"/>
              </a:rPr>
              <a:t>।</a:t>
            </a:r>
            <a:endParaRPr lang="en-US" sz="48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870">
                                          <p:stCondLst>
                                            <p:cond delay="0"/>
                                          </p:stCondLst>
                                        </p:cTn>
                                        <p:tgtEl>
                                          <p:spTgt spid="16"/>
                                        </p:tgtEl>
                                      </p:cBhvr>
                                    </p:animEffect>
                                    <p:anim calcmode="lin" valueType="num">
                                      <p:cBhvr>
                                        <p:cTn id="8" dur="2733"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6"/>
                                        </p:tgtEl>
                                        <p:attrNameLst>
                                          <p:attrName>ppt_y</p:attrName>
                                        </p:attrNameLst>
                                      </p:cBhvr>
                                      <p:tavLst>
                                        <p:tav tm="0" fmla="#ppt_y-sin(pi*$)/81">
                                          <p:val>
                                            <p:fltVal val="0"/>
                                          </p:val>
                                        </p:tav>
                                        <p:tav tm="100000">
                                          <p:val>
                                            <p:fltVal val="1"/>
                                          </p:val>
                                        </p:tav>
                                      </p:tavLst>
                                    </p:anim>
                                    <p:animScale>
                                      <p:cBhvr>
                                        <p:cTn id="13" dur="39">
                                          <p:stCondLst>
                                            <p:cond delay="975"/>
                                          </p:stCondLst>
                                        </p:cTn>
                                        <p:tgtEl>
                                          <p:spTgt spid="16"/>
                                        </p:tgtEl>
                                      </p:cBhvr>
                                      <p:to x="100000" y="60000"/>
                                    </p:animScale>
                                    <p:animScale>
                                      <p:cBhvr>
                                        <p:cTn id="14" dur="249" decel="50000">
                                          <p:stCondLst>
                                            <p:cond delay="1014"/>
                                          </p:stCondLst>
                                        </p:cTn>
                                        <p:tgtEl>
                                          <p:spTgt spid="16"/>
                                        </p:tgtEl>
                                      </p:cBhvr>
                                      <p:to x="100000" y="100000"/>
                                    </p:animScale>
                                    <p:animScale>
                                      <p:cBhvr>
                                        <p:cTn id="15" dur="39">
                                          <p:stCondLst>
                                            <p:cond delay="1968"/>
                                          </p:stCondLst>
                                        </p:cTn>
                                        <p:tgtEl>
                                          <p:spTgt spid="16"/>
                                        </p:tgtEl>
                                      </p:cBhvr>
                                      <p:to x="100000" y="80000"/>
                                    </p:animScale>
                                    <p:animScale>
                                      <p:cBhvr>
                                        <p:cTn id="16" dur="249" decel="50000">
                                          <p:stCondLst>
                                            <p:cond delay="2007"/>
                                          </p:stCondLst>
                                        </p:cTn>
                                        <p:tgtEl>
                                          <p:spTgt spid="16"/>
                                        </p:tgtEl>
                                      </p:cBhvr>
                                      <p:to x="100000" y="100000"/>
                                    </p:animScale>
                                    <p:animScale>
                                      <p:cBhvr>
                                        <p:cTn id="17" dur="39">
                                          <p:stCondLst>
                                            <p:cond delay="2463"/>
                                          </p:stCondLst>
                                        </p:cTn>
                                        <p:tgtEl>
                                          <p:spTgt spid="16"/>
                                        </p:tgtEl>
                                      </p:cBhvr>
                                      <p:to x="100000" y="90000"/>
                                    </p:animScale>
                                    <p:animScale>
                                      <p:cBhvr>
                                        <p:cTn id="18" dur="249" decel="50000">
                                          <p:stCondLst>
                                            <p:cond delay="2502"/>
                                          </p:stCondLst>
                                        </p:cTn>
                                        <p:tgtEl>
                                          <p:spTgt spid="16"/>
                                        </p:tgtEl>
                                      </p:cBhvr>
                                      <p:to x="100000" y="100000"/>
                                    </p:animScale>
                                    <p:animScale>
                                      <p:cBhvr>
                                        <p:cTn id="19" dur="39">
                                          <p:stCondLst>
                                            <p:cond delay="2712"/>
                                          </p:stCondLst>
                                        </p:cTn>
                                        <p:tgtEl>
                                          <p:spTgt spid="16"/>
                                        </p:tgtEl>
                                      </p:cBhvr>
                                      <p:to x="100000" y="95000"/>
                                    </p:animScale>
                                    <p:animScale>
                                      <p:cBhvr>
                                        <p:cTn id="20" dur="249" decel="50000">
                                          <p:stCondLst>
                                            <p:cond delay="2751"/>
                                          </p:stCondLst>
                                        </p:cTn>
                                        <p:tgtEl>
                                          <p:spTgt spid="1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3000" fill="hold"/>
                                        <p:tgtEl>
                                          <p:spTgt spid="12"/>
                                        </p:tgtEl>
                                        <p:attrNameLst>
                                          <p:attrName>ppt_x</p:attrName>
                                        </p:attrNameLst>
                                      </p:cBhvr>
                                      <p:tavLst>
                                        <p:tav tm="0">
                                          <p:val>
                                            <p:strVal val="#ppt_x"/>
                                          </p:val>
                                        </p:tav>
                                        <p:tav tm="100000">
                                          <p:val>
                                            <p:strVal val="#ppt_x"/>
                                          </p:val>
                                        </p:tav>
                                      </p:tavLst>
                                    </p:anim>
                                    <p:anim calcmode="lin" valueType="num">
                                      <p:cBhvr additive="base">
                                        <p:cTn id="38" dur="30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circle(in)">
                                      <p:cBhvr>
                                        <p:cTn id="43" dur="3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4" descr="j.jpg"/>
          <p:cNvPicPr>
            <a:picLocks noGrp="1" noChangeAspect="1"/>
          </p:cNvPicPr>
          <p:nvPr>
            <p:ph sz="half" idx="1"/>
          </p:nvPr>
        </p:nvPicPr>
        <p:blipFill>
          <a:blip r:embed="rId3" cstate="print"/>
          <a:stretch>
            <a:fillRect/>
          </a:stretch>
        </p:blipFill>
        <p:spPr>
          <a:xfrm>
            <a:off x="522899" y="526786"/>
            <a:ext cx="3241289" cy="2064013"/>
          </a:xfrm>
        </p:spPr>
      </p:pic>
      <p:sp>
        <p:nvSpPr>
          <p:cNvPr id="16" name="Rectangle 15"/>
          <p:cNvSpPr/>
          <p:nvPr/>
        </p:nvSpPr>
        <p:spPr>
          <a:xfrm>
            <a:off x="722961" y="2793020"/>
            <a:ext cx="1882247" cy="461665"/>
          </a:xfrm>
          <a:prstGeom prst="rect">
            <a:avLst/>
          </a:prstGeom>
        </p:spPr>
        <p:txBody>
          <a:bodyPr wrap="none">
            <a:spAutoFit/>
          </a:bodyPr>
          <a:lstStyle/>
          <a:p>
            <a:r>
              <a:rPr lang="bn-BD" sz="2400" b="1" dirty="0" smtClean="0">
                <a:solidFill>
                  <a:schemeClr val="accent6">
                    <a:lumMod val="50000"/>
                  </a:schemeClr>
                </a:solidFill>
                <a:latin typeface="NikoshBAN" pitchFamily="2" charset="0"/>
                <a:cs typeface="NikoshBAN" pitchFamily="2" charset="0"/>
              </a:rPr>
              <a:t>ডিজিটাল ক্যামেরা</a:t>
            </a:r>
            <a:endParaRPr lang="en-US" sz="2400" b="1" dirty="0"/>
          </a:p>
        </p:txBody>
      </p:sp>
      <p:pic>
        <p:nvPicPr>
          <p:cNvPr id="10" name="Picture 2" descr="C:\Users\user\Pictures\scanner.jpg"/>
          <p:cNvPicPr>
            <a:picLocks noChangeAspect="1" noChangeArrowheads="1"/>
          </p:cNvPicPr>
          <p:nvPr/>
        </p:nvPicPr>
        <p:blipFill>
          <a:blip r:embed="rId4"/>
          <a:srcRect/>
          <a:stretch>
            <a:fillRect/>
          </a:stretch>
        </p:blipFill>
        <p:spPr bwMode="auto">
          <a:xfrm>
            <a:off x="522898" y="3581400"/>
            <a:ext cx="3241289" cy="2590800"/>
          </a:xfrm>
          <a:prstGeom prst="rect">
            <a:avLst/>
          </a:prstGeom>
          <a:noFill/>
        </p:spPr>
      </p:pic>
      <p:sp>
        <p:nvSpPr>
          <p:cNvPr id="11" name="Rectangle 10"/>
          <p:cNvSpPr/>
          <p:nvPr/>
        </p:nvSpPr>
        <p:spPr>
          <a:xfrm>
            <a:off x="1184627" y="6172200"/>
            <a:ext cx="958917" cy="523220"/>
          </a:xfrm>
          <a:prstGeom prst="rect">
            <a:avLst/>
          </a:prstGeom>
        </p:spPr>
        <p:txBody>
          <a:bodyPr wrap="none">
            <a:spAutoFit/>
          </a:bodyPr>
          <a:lstStyle/>
          <a:p>
            <a:r>
              <a:rPr lang="bn-BD" sz="2800" b="1" dirty="0" smtClean="0">
                <a:solidFill>
                  <a:srgbClr val="0070C0"/>
                </a:solidFill>
                <a:latin typeface="NikoshBAN" pitchFamily="2" charset="0"/>
                <a:cs typeface="NikoshBAN" pitchFamily="2" charset="0"/>
              </a:rPr>
              <a:t>স্ক্যানার</a:t>
            </a:r>
            <a:endParaRPr lang="en-US" sz="2800" b="1" dirty="0"/>
          </a:p>
        </p:txBody>
      </p:sp>
      <p:pic>
        <p:nvPicPr>
          <p:cNvPr id="13" name="Picture 2" descr="C:\Users\user\Pictures\omr.jpg"/>
          <p:cNvPicPr>
            <a:picLocks noChangeAspect="1" noChangeArrowheads="1"/>
          </p:cNvPicPr>
          <p:nvPr/>
        </p:nvPicPr>
        <p:blipFill>
          <a:blip r:embed="rId5"/>
          <a:srcRect/>
          <a:stretch>
            <a:fillRect/>
          </a:stretch>
        </p:blipFill>
        <p:spPr bwMode="auto">
          <a:xfrm>
            <a:off x="4876800" y="526786"/>
            <a:ext cx="3733800" cy="2064013"/>
          </a:xfrm>
          <a:prstGeom prst="rect">
            <a:avLst/>
          </a:prstGeom>
          <a:noFill/>
        </p:spPr>
      </p:pic>
      <p:pic>
        <p:nvPicPr>
          <p:cNvPr id="17" name="Picture 16"/>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4876800" y="3581400"/>
            <a:ext cx="3733800" cy="2590800"/>
          </a:xfrm>
          <a:prstGeom prst="rect">
            <a:avLst/>
          </a:prstGeom>
        </p:spPr>
      </p:pic>
      <p:sp>
        <p:nvSpPr>
          <p:cNvPr id="5" name="TextBox 4"/>
          <p:cNvSpPr txBox="1"/>
          <p:nvPr/>
        </p:nvSpPr>
        <p:spPr>
          <a:xfrm>
            <a:off x="6172200" y="2716215"/>
            <a:ext cx="1369286" cy="523220"/>
          </a:xfrm>
          <a:prstGeom prst="rect">
            <a:avLst/>
          </a:prstGeom>
          <a:noFill/>
        </p:spPr>
        <p:txBody>
          <a:bodyPr wrap="none" rtlCol="0">
            <a:spAutoFit/>
          </a:bodyPr>
          <a:lstStyle/>
          <a:p>
            <a:r>
              <a:rPr lang="en-US" sz="2800" b="1" dirty="0" smtClean="0">
                <a:solidFill>
                  <a:srgbClr val="00B050"/>
                </a:solidFill>
                <a:latin typeface="NikoshBAN" panose="02000000000000000000" pitchFamily="2" charset="0"/>
                <a:cs typeface="NikoshBAN" panose="02000000000000000000" pitchFamily="2" charset="0"/>
              </a:rPr>
              <a:t>ও </a:t>
            </a:r>
            <a:r>
              <a:rPr lang="en-US" sz="2800" b="1" dirty="0" err="1" smtClean="0">
                <a:solidFill>
                  <a:srgbClr val="00B050"/>
                </a:solidFill>
                <a:latin typeface="NikoshBAN" panose="02000000000000000000" pitchFamily="2" charset="0"/>
                <a:cs typeface="NikoshBAN" panose="02000000000000000000" pitchFamily="2" charset="0"/>
              </a:rPr>
              <a:t>এম</a:t>
            </a:r>
            <a:r>
              <a:rPr lang="en-US" sz="2800" b="1" dirty="0" smtClean="0">
                <a:solidFill>
                  <a:srgbClr val="00B050"/>
                </a:solidFill>
                <a:latin typeface="NikoshBAN" panose="02000000000000000000" pitchFamily="2" charset="0"/>
                <a:cs typeface="NikoshBAN" panose="02000000000000000000" pitchFamily="2" charset="0"/>
              </a:rPr>
              <a:t> </a:t>
            </a:r>
            <a:r>
              <a:rPr lang="en-US" sz="2800" b="1" dirty="0" err="1" smtClean="0">
                <a:solidFill>
                  <a:srgbClr val="00B050"/>
                </a:solidFill>
                <a:latin typeface="NikoshBAN" panose="02000000000000000000" pitchFamily="2" charset="0"/>
                <a:cs typeface="NikoshBAN" panose="02000000000000000000" pitchFamily="2" charset="0"/>
              </a:rPr>
              <a:t>আর</a:t>
            </a:r>
            <a:endParaRPr lang="en-US" sz="2800" b="1" dirty="0">
              <a:solidFill>
                <a:srgbClr val="00B050"/>
              </a:solidFill>
              <a:latin typeface="NikoshBAN" panose="02000000000000000000" pitchFamily="2" charset="0"/>
              <a:cs typeface="NikoshBAN" panose="02000000000000000000" pitchFamily="2" charset="0"/>
            </a:endParaRPr>
          </a:p>
        </p:txBody>
      </p:sp>
      <p:sp>
        <p:nvSpPr>
          <p:cNvPr id="6" name="TextBox 5"/>
          <p:cNvSpPr txBox="1"/>
          <p:nvPr/>
        </p:nvSpPr>
        <p:spPr>
          <a:xfrm>
            <a:off x="6781800" y="6400800"/>
            <a:ext cx="861133" cy="523220"/>
          </a:xfrm>
          <a:prstGeom prst="rect">
            <a:avLst/>
          </a:prstGeom>
          <a:noFill/>
        </p:spPr>
        <p:txBody>
          <a:bodyPr wrap="none" rtlCol="0">
            <a:spAutoFit/>
          </a:bodyPr>
          <a:lstStyle/>
          <a:p>
            <a:r>
              <a:rPr lang="en-US" sz="2800" b="1" dirty="0" err="1" smtClean="0">
                <a:solidFill>
                  <a:srgbClr val="7030A0"/>
                </a:solidFill>
              </a:rPr>
              <a:t>মডেম</a:t>
            </a:r>
            <a:endParaRPr lang="en-US" sz="28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30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870">
                                          <p:stCondLst>
                                            <p:cond delay="0"/>
                                          </p:stCondLst>
                                        </p:cTn>
                                        <p:tgtEl>
                                          <p:spTgt spid="13"/>
                                        </p:tgtEl>
                                      </p:cBhvr>
                                    </p:animEffect>
                                    <p:anim calcmode="lin" valueType="num">
                                      <p:cBhvr>
                                        <p:cTn id="18" dur="2733"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9" dur="996"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0" dur="996" tmFilter="0, 0; 0.125,0.2665; 0.25,0.4; 0.375,0.465; 0.5,0.5;  0.625,0.535; 0.75,0.6; 0.875,0.7335; 1,1">
                                          <p:stCondLst>
                                            <p:cond delay="996"/>
                                          </p:stCondLst>
                                        </p:cTn>
                                        <p:tgtEl>
                                          <p:spTgt spid="13"/>
                                        </p:tgtEl>
                                        <p:attrNameLst>
                                          <p:attrName>ppt_y</p:attrName>
                                        </p:attrNameLst>
                                      </p:cBhvr>
                                      <p:tavLst>
                                        <p:tav tm="0" fmla="#ppt_y-sin(pi*$)/9">
                                          <p:val>
                                            <p:fltVal val="0"/>
                                          </p:val>
                                        </p:tav>
                                        <p:tav tm="100000">
                                          <p:val>
                                            <p:fltVal val="1"/>
                                          </p:val>
                                        </p:tav>
                                      </p:tavLst>
                                    </p:anim>
                                    <p:anim calcmode="lin" valueType="num">
                                      <p:cBhvr>
                                        <p:cTn id="21" dur="498" tmFilter="0, 0; 0.125,0.2665; 0.25,0.4; 0.375,0.465; 0.5,0.5;  0.625,0.535; 0.75,0.6; 0.875,0.7335; 1,1">
                                          <p:stCondLst>
                                            <p:cond delay="1986"/>
                                          </p:stCondLst>
                                        </p:cTn>
                                        <p:tgtEl>
                                          <p:spTgt spid="13"/>
                                        </p:tgtEl>
                                        <p:attrNameLst>
                                          <p:attrName>ppt_y</p:attrName>
                                        </p:attrNameLst>
                                      </p:cBhvr>
                                      <p:tavLst>
                                        <p:tav tm="0" fmla="#ppt_y-sin(pi*$)/27">
                                          <p:val>
                                            <p:fltVal val="0"/>
                                          </p:val>
                                        </p:tav>
                                        <p:tav tm="100000">
                                          <p:val>
                                            <p:fltVal val="1"/>
                                          </p:val>
                                        </p:tav>
                                      </p:tavLst>
                                    </p:anim>
                                    <p:anim calcmode="lin" valueType="num">
                                      <p:cBhvr>
                                        <p:cTn id="22" dur="246" tmFilter="0, 0; 0.125,0.2665; 0.25,0.4; 0.375,0.465; 0.5,0.5;  0.625,0.535; 0.75,0.6; 0.875,0.7335; 1,1">
                                          <p:stCondLst>
                                            <p:cond delay="2484"/>
                                          </p:stCondLst>
                                        </p:cTn>
                                        <p:tgtEl>
                                          <p:spTgt spid="13"/>
                                        </p:tgtEl>
                                        <p:attrNameLst>
                                          <p:attrName>ppt_y</p:attrName>
                                        </p:attrNameLst>
                                      </p:cBhvr>
                                      <p:tavLst>
                                        <p:tav tm="0" fmla="#ppt_y-sin(pi*$)/81">
                                          <p:val>
                                            <p:fltVal val="0"/>
                                          </p:val>
                                        </p:tav>
                                        <p:tav tm="100000">
                                          <p:val>
                                            <p:fltVal val="1"/>
                                          </p:val>
                                        </p:tav>
                                      </p:tavLst>
                                    </p:anim>
                                    <p:animScale>
                                      <p:cBhvr>
                                        <p:cTn id="23" dur="39">
                                          <p:stCondLst>
                                            <p:cond delay="975"/>
                                          </p:stCondLst>
                                        </p:cTn>
                                        <p:tgtEl>
                                          <p:spTgt spid="13"/>
                                        </p:tgtEl>
                                      </p:cBhvr>
                                      <p:to x="100000" y="60000"/>
                                    </p:animScale>
                                    <p:animScale>
                                      <p:cBhvr>
                                        <p:cTn id="24" dur="249" decel="50000">
                                          <p:stCondLst>
                                            <p:cond delay="1014"/>
                                          </p:stCondLst>
                                        </p:cTn>
                                        <p:tgtEl>
                                          <p:spTgt spid="13"/>
                                        </p:tgtEl>
                                      </p:cBhvr>
                                      <p:to x="100000" y="100000"/>
                                    </p:animScale>
                                    <p:animScale>
                                      <p:cBhvr>
                                        <p:cTn id="25" dur="39">
                                          <p:stCondLst>
                                            <p:cond delay="1968"/>
                                          </p:stCondLst>
                                        </p:cTn>
                                        <p:tgtEl>
                                          <p:spTgt spid="13"/>
                                        </p:tgtEl>
                                      </p:cBhvr>
                                      <p:to x="100000" y="80000"/>
                                    </p:animScale>
                                    <p:animScale>
                                      <p:cBhvr>
                                        <p:cTn id="26" dur="249" decel="50000">
                                          <p:stCondLst>
                                            <p:cond delay="2007"/>
                                          </p:stCondLst>
                                        </p:cTn>
                                        <p:tgtEl>
                                          <p:spTgt spid="13"/>
                                        </p:tgtEl>
                                      </p:cBhvr>
                                      <p:to x="100000" y="100000"/>
                                    </p:animScale>
                                    <p:animScale>
                                      <p:cBhvr>
                                        <p:cTn id="27" dur="39">
                                          <p:stCondLst>
                                            <p:cond delay="2463"/>
                                          </p:stCondLst>
                                        </p:cTn>
                                        <p:tgtEl>
                                          <p:spTgt spid="13"/>
                                        </p:tgtEl>
                                      </p:cBhvr>
                                      <p:to x="100000" y="90000"/>
                                    </p:animScale>
                                    <p:animScale>
                                      <p:cBhvr>
                                        <p:cTn id="28" dur="249" decel="50000">
                                          <p:stCondLst>
                                            <p:cond delay="2502"/>
                                          </p:stCondLst>
                                        </p:cTn>
                                        <p:tgtEl>
                                          <p:spTgt spid="13"/>
                                        </p:tgtEl>
                                      </p:cBhvr>
                                      <p:to x="100000" y="100000"/>
                                    </p:animScale>
                                    <p:animScale>
                                      <p:cBhvr>
                                        <p:cTn id="29" dur="39">
                                          <p:stCondLst>
                                            <p:cond delay="2712"/>
                                          </p:stCondLst>
                                        </p:cTn>
                                        <p:tgtEl>
                                          <p:spTgt spid="13"/>
                                        </p:tgtEl>
                                      </p:cBhvr>
                                      <p:to x="100000" y="95000"/>
                                    </p:animScale>
                                    <p:animScale>
                                      <p:cBhvr>
                                        <p:cTn id="30" dur="249" decel="50000">
                                          <p:stCondLst>
                                            <p:cond delay="2751"/>
                                          </p:stCondLst>
                                        </p:cTn>
                                        <p:tgtEl>
                                          <p:spTgt spid="13"/>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heel(1)">
                                      <p:cBhvr>
                                        <p:cTn id="35" dur="3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randombar(horizontal)">
                                      <p:cBhvr>
                                        <p:cTn id="40" dur="30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down)">
                                      <p:cBhvr>
                                        <p:cTn id="45" dur="870">
                                          <p:stCondLst>
                                            <p:cond delay="0"/>
                                          </p:stCondLst>
                                        </p:cTn>
                                        <p:tgtEl>
                                          <p:spTgt spid="11"/>
                                        </p:tgtEl>
                                      </p:cBhvr>
                                    </p:animEffect>
                                    <p:anim calcmode="lin" valueType="num">
                                      <p:cBhvr>
                                        <p:cTn id="46" dur="2733"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7" dur="996"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8" dur="996" tmFilter="0, 0; 0.125,0.2665; 0.25,0.4; 0.375,0.465; 0.5,0.5;  0.625,0.535; 0.75,0.6; 0.875,0.7335; 1,1">
                                          <p:stCondLst>
                                            <p:cond delay="996"/>
                                          </p:stCondLst>
                                        </p:cTn>
                                        <p:tgtEl>
                                          <p:spTgt spid="11"/>
                                        </p:tgtEl>
                                        <p:attrNameLst>
                                          <p:attrName>ppt_y</p:attrName>
                                        </p:attrNameLst>
                                      </p:cBhvr>
                                      <p:tavLst>
                                        <p:tav tm="0" fmla="#ppt_y-sin(pi*$)/9">
                                          <p:val>
                                            <p:fltVal val="0"/>
                                          </p:val>
                                        </p:tav>
                                        <p:tav tm="100000">
                                          <p:val>
                                            <p:fltVal val="1"/>
                                          </p:val>
                                        </p:tav>
                                      </p:tavLst>
                                    </p:anim>
                                    <p:anim calcmode="lin" valueType="num">
                                      <p:cBhvr>
                                        <p:cTn id="49" dur="498" tmFilter="0, 0; 0.125,0.2665; 0.25,0.4; 0.375,0.465; 0.5,0.5;  0.625,0.535; 0.75,0.6; 0.875,0.7335; 1,1">
                                          <p:stCondLst>
                                            <p:cond delay="1986"/>
                                          </p:stCondLst>
                                        </p:cTn>
                                        <p:tgtEl>
                                          <p:spTgt spid="11"/>
                                        </p:tgtEl>
                                        <p:attrNameLst>
                                          <p:attrName>ppt_y</p:attrName>
                                        </p:attrNameLst>
                                      </p:cBhvr>
                                      <p:tavLst>
                                        <p:tav tm="0" fmla="#ppt_y-sin(pi*$)/27">
                                          <p:val>
                                            <p:fltVal val="0"/>
                                          </p:val>
                                        </p:tav>
                                        <p:tav tm="100000">
                                          <p:val>
                                            <p:fltVal val="1"/>
                                          </p:val>
                                        </p:tav>
                                      </p:tavLst>
                                    </p:anim>
                                    <p:anim calcmode="lin" valueType="num">
                                      <p:cBhvr>
                                        <p:cTn id="50" dur="246" tmFilter="0, 0; 0.125,0.2665; 0.25,0.4; 0.375,0.465; 0.5,0.5;  0.625,0.535; 0.75,0.6; 0.875,0.7335; 1,1">
                                          <p:stCondLst>
                                            <p:cond delay="2484"/>
                                          </p:stCondLst>
                                        </p:cTn>
                                        <p:tgtEl>
                                          <p:spTgt spid="11"/>
                                        </p:tgtEl>
                                        <p:attrNameLst>
                                          <p:attrName>ppt_y</p:attrName>
                                        </p:attrNameLst>
                                      </p:cBhvr>
                                      <p:tavLst>
                                        <p:tav tm="0" fmla="#ppt_y-sin(pi*$)/81">
                                          <p:val>
                                            <p:fltVal val="0"/>
                                          </p:val>
                                        </p:tav>
                                        <p:tav tm="100000">
                                          <p:val>
                                            <p:fltVal val="1"/>
                                          </p:val>
                                        </p:tav>
                                      </p:tavLst>
                                    </p:anim>
                                    <p:animScale>
                                      <p:cBhvr>
                                        <p:cTn id="51" dur="39">
                                          <p:stCondLst>
                                            <p:cond delay="975"/>
                                          </p:stCondLst>
                                        </p:cTn>
                                        <p:tgtEl>
                                          <p:spTgt spid="11"/>
                                        </p:tgtEl>
                                      </p:cBhvr>
                                      <p:to x="100000" y="60000"/>
                                    </p:animScale>
                                    <p:animScale>
                                      <p:cBhvr>
                                        <p:cTn id="52" dur="249" decel="50000">
                                          <p:stCondLst>
                                            <p:cond delay="1014"/>
                                          </p:stCondLst>
                                        </p:cTn>
                                        <p:tgtEl>
                                          <p:spTgt spid="11"/>
                                        </p:tgtEl>
                                      </p:cBhvr>
                                      <p:to x="100000" y="100000"/>
                                    </p:animScale>
                                    <p:animScale>
                                      <p:cBhvr>
                                        <p:cTn id="53" dur="39">
                                          <p:stCondLst>
                                            <p:cond delay="1968"/>
                                          </p:stCondLst>
                                        </p:cTn>
                                        <p:tgtEl>
                                          <p:spTgt spid="11"/>
                                        </p:tgtEl>
                                      </p:cBhvr>
                                      <p:to x="100000" y="80000"/>
                                    </p:animScale>
                                    <p:animScale>
                                      <p:cBhvr>
                                        <p:cTn id="54" dur="249" decel="50000">
                                          <p:stCondLst>
                                            <p:cond delay="2007"/>
                                          </p:stCondLst>
                                        </p:cTn>
                                        <p:tgtEl>
                                          <p:spTgt spid="11"/>
                                        </p:tgtEl>
                                      </p:cBhvr>
                                      <p:to x="100000" y="100000"/>
                                    </p:animScale>
                                    <p:animScale>
                                      <p:cBhvr>
                                        <p:cTn id="55" dur="39">
                                          <p:stCondLst>
                                            <p:cond delay="2463"/>
                                          </p:stCondLst>
                                        </p:cTn>
                                        <p:tgtEl>
                                          <p:spTgt spid="11"/>
                                        </p:tgtEl>
                                      </p:cBhvr>
                                      <p:to x="100000" y="90000"/>
                                    </p:animScale>
                                    <p:animScale>
                                      <p:cBhvr>
                                        <p:cTn id="56" dur="249" decel="50000">
                                          <p:stCondLst>
                                            <p:cond delay="2502"/>
                                          </p:stCondLst>
                                        </p:cTn>
                                        <p:tgtEl>
                                          <p:spTgt spid="11"/>
                                        </p:tgtEl>
                                      </p:cBhvr>
                                      <p:to x="100000" y="100000"/>
                                    </p:animScale>
                                    <p:animScale>
                                      <p:cBhvr>
                                        <p:cTn id="57" dur="39">
                                          <p:stCondLst>
                                            <p:cond delay="2712"/>
                                          </p:stCondLst>
                                        </p:cTn>
                                        <p:tgtEl>
                                          <p:spTgt spid="11"/>
                                        </p:tgtEl>
                                      </p:cBhvr>
                                      <p:to x="100000" y="95000"/>
                                    </p:animScale>
                                    <p:animScale>
                                      <p:cBhvr>
                                        <p:cTn id="58" dur="249" decel="50000">
                                          <p:stCondLst>
                                            <p:cond delay="2751"/>
                                          </p:stCondLst>
                                        </p:cTn>
                                        <p:tgtEl>
                                          <p:spTgt spid="11"/>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circle(in)">
                                      <p:cBhvr>
                                        <p:cTn id="63" dur="30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barn(inVertical)">
                                      <p:cBhvr>
                                        <p:cTn id="68"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990600"/>
            <a:ext cx="5029200" cy="1470025"/>
          </a:xfrm>
        </p:spPr>
        <p:style>
          <a:lnRef idx="0">
            <a:schemeClr val="accent2"/>
          </a:lnRef>
          <a:fillRef idx="3">
            <a:schemeClr val="accent2"/>
          </a:fillRef>
          <a:effectRef idx="3">
            <a:schemeClr val="accent2"/>
          </a:effectRef>
          <a:fontRef idx="minor">
            <a:schemeClr val="lt1"/>
          </a:fontRef>
        </p:style>
        <p:txBody>
          <a:bodyPr>
            <a:noAutofit/>
            <a:scene3d>
              <a:camera prst="orthographicFront"/>
              <a:lightRig rig="soft" dir="t">
                <a:rot lat="0" lon="0" rev="10800000"/>
              </a:lightRig>
            </a:scene3d>
            <a:sp3d>
              <a:bevelT w="27940" h="12700"/>
              <a:contourClr>
                <a:srgbClr val="DDDDDD"/>
              </a:contourClr>
            </a:sp3d>
          </a:bodyPr>
          <a:lstStyle/>
          <a:p>
            <a:r>
              <a:rPr lang="bn-BD" sz="9600" b="1" spc="150" dirty="0" smtClean="0">
                <a:ln w="11430"/>
                <a:solidFill>
                  <a:srgbClr val="FFC000"/>
                </a:solidFill>
                <a:effectLst>
                  <a:outerShdw blurRad="25400" algn="tl" rotWithShape="0">
                    <a:srgbClr val="000000">
                      <a:alpha val="43000"/>
                    </a:srgbClr>
                  </a:outerShdw>
                </a:effectLst>
                <a:latin typeface="NikoshBAN" pitchFamily="2" charset="0"/>
                <a:cs typeface="NikoshBAN" pitchFamily="2" charset="0"/>
              </a:rPr>
              <a:t>পাঠ ঘোষনা</a:t>
            </a:r>
            <a:endParaRPr lang="en-US" sz="9600" b="1" spc="150" dirty="0">
              <a:ln w="11430"/>
              <a:solidFill>
                <a:srgbClr val="FFC000"/>
              </a:solidFill>
              <a:effectLst>
                <a:outerShdw blurRad="25400" algn="tl" rotWithShape="0">
                  <a:srgbClr val="000000">
                    <a:alpha val="43000"/>
                  </a:srgbClr>
                </a:outerShdw>
              </a:effectLst>
              <a:latin typeface="NikoshBAN" pitchFamily="2" charset="0"/>
              <a:cs typeface="NikoshBAN" pitchFamily="2" charset="0"/>
            </a:endParaRPr>
          </a:p>
        </p:txBody>
      </p:sp>
      <p:sp>
        <p:nvSpPr>
          <p:cNvPr id="3" name="Subtitle 2"/>
          <p:cNvSpPr>
            <a:spLocks noGrp="1"/>
          </p:cNvSpPr>
          <p:nvPr>
            <p:ph type="subTitle" idx="1"/>
          </p:nvPr>
        </p:nvSpPr>
        <p:spPr>
          <a:xfrm>
            <a:off x="2286000" y="4648200"/>
            <a:ext cx="5029200" cy="1219200"/>
          </a:xfrm>
          <a:solidFill>
            <a:schemeClr val="accent2">
              <a:lumMod val="50000"/>
            </a:schemeClr>
          </a:solidFill>
        </p:spPr>
        <p:txBody>
          <a:bodyPr>
            <a:normAutofit fontScale="925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BD" sz="8000" b="1" spc="50" dirty="0" smtClean="0">
                <a:ln w="11430"/>
                <a:solidFill>
                  <a:srgbClr val="00B050"/>
                </a:solidFill>
                <a:effectLst>
                  <a:outerShdw blurRad="76200" dist="50800" dir="5400000" algn="tl" rotWithShape="0">
                    <a:srgbClr val="000000">
                      <a:alpha val="65000"/>
                    </a:srgbClr>
                  </a:outerShdw>
                </a:effectLst>
                <a:latin typeface="NikoshBAN" pitchFamily="2" charset="0"/>
                <a:cs typeface="NikoshBAN" pitchFamily="2" charset="0"/>
              </a:rPr>
              <a:t>ইনপুট ডিভাইস</a:t>
            </a:r>
            <a:r>
              <a:rPr lang="en-US" sz="8000" b="1" spc="50" dirty="0" smtClean="0">
                <a:ln w="11430"/>
                <a:solidFill>
                  <a:srgbClr val="00B050"/>
                </a:solidFill>
                <a:effectLst>
                  <a:outerShdw blurRad="76200" dist="50800" dir="5400000" algn="tl" rotWithShape="0">
                    <a:srgbClr val="000000">
                      <a:alpha val="65000"/>
                    </a:srgbClr>
                  </a:outerShdw>
                </a:effectLst>
                <a:latin typeface="NikoshBAN" pitchFamily="2" charset="0"/>
                <a:cs typeface="NikoshBAN" pitchFamily="2" charset="0"/>
              </a:rPr>
              <a:t>।</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TextBox 3"/>
          <p:cNvSpPr txBox="1"/>
          <p:nvPr/>
        </p:nvSpPr>
        <p:spPr>
          <a:xfrm>
            <a:off x="2895600" y="3124200"/>
            <a:ext cx="3895618" cy="707886"/>
          </a:xfrm>
          <a:prstGeom prst="rect">
            <a:avLst/>
          </a:prstGeom>
          <a:noFill/>
        </p:spPr>
        <p:txBody>
          <a:bodyPr wrap="none" rtlCol="0">
            <a:spAutoFit/>
          </a:bodyPr>
          <a:lstStyle/>
          <a:p>
            <a:r>
              <a:rPr lang="en-US" sz="4000" b="1" dirty="0" err="1" smtClean="0">
                <a:solidFill>
                  <a:srgbClr val="002060"/>
                </a:solidFill>
                <a:latin typeface="NikoshBAN" pitchFamily="2" charset="0"/>
                <a:cs typeface="NikoshBAN" pitchFamily="2" charset="0"/>
              </a:rPr>
              <a:t>আজকের</a:t>
            </a:r>
            <a:r>
              <a:rPr lang="en-US" sz="4000" b="1" dirty="0" smtClean="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পাঠের</a:t>
            </a:r>
            <a:r>
              <a:rPr lang="en-US" sz="4000" b="1" dirty="0" smtClean="0">
                <a:solidFill>
                  <a:srgbClr val="002060"/>
                </a:solidFill>
                <a:latin typeface="NikoshBAN" pitchFamily="2" charset="0"/>
                <a:cs typeface="NikoshBAN" pitchFamily="2" charset="0"/>
              </a:rPr>
              <a:t> </a:t>
            </a:r>
            <a:r>
              <a:rPr lang="en-US" sz="4000" b="1" dirty="0" err="1" smtClean="0">
                <a:solidFill>
                  <a:srgbClr val="002060"/>
                </a:solidFill>
                <a:latin typeface="NikoshBAN" pitchFamily="2" charset="0"/>
                <a:cs typeface="NikoshBAN" pitchFamily="2" charset="0"/>
              </a:rPr>
              <a:t>নামঃ</a:t>
            </a:r>
            <a:r>
              <a:rPr lang="en-US" sz="4000" b="1" dirty="0" smtClean="0">
                <a:solidFill>
                  <a:srgbClr val="002060"/>
                </a:solidFill>
                <a:latin typeface="NikoshBAN" pitchFamily="2" charset="0"/>
                <a:cs typeface="NikoshBAN" pitchFamily="2" charset="0"/>
              </a:rPr>
              <a:t>- </a:t>
            </a:r>
            <a:endParaRPr lang="en-US" sz="4000" b="1"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unched Tape 1"/>
          <p:cNvSpPr/>
          <p:nvPr/>
        </p:nvSpPr>
        <p:spPr>
          <a:xfrm>
            <a:off x="1981200" y="732830"/>
            <a:ext cx="5029200" cy="1600200"/>
          </a:xfrm>
          <a:prstGeom prst="flowChartPunchedTap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bn-BD" sz="5400" b="1" dirty="0" smtClean="0">
                <a:latin typeface="NikoshBAN" pitchFamily="2" charset="0"/>
                <a:cs typeface="NikoshBAN" pitchFamily="2" charset="0"/>
              </a:rPr>
              <a:t>শিখন ফল</a:t>
            </a:r>
            <a:endParaRPr lang="en-US" sz="5400" b="1" dirty="0">
              <a:latin typeface="NikoshBAN" pitchFamily="2" charset="0"/>
              <a:cs typeface="NikoshBAN" pitchFamily="2" charset="0"/>
            </a:endParaRPr>
          </a:p>
        </p:txBody>
      </p:sp>
      <p:sp>
        <p:nvSpPr>
          <p:cNvPr id="3" name="Rectangle 2"/>
          <p:cNvSpPr/>
          <p:nvPr/>
        </p:nvSpPr>
        <p:spPr>
          <a:xfrm>
            <a:off x="1998260" y="2573456"/>
            <a:ext cx="4572000" cy="923330"/>
          </a:xfrm>
          <a:prstGeom prst="rect">
            <a:avLst/>
          </a:prstGeom>
        </p:spPr>
        <p:txBody>
          <a:bodyPr wrap="square">
            <a:spAutoFit/>
          </a:bodyPr>
          <a:lstStyle/>
          <a:p>
            <a:r>
              <a:rPr lang="bn-BD" sz="5400" b="1" baseline="-25000" dirty="0" smtClean="0">
                <a:solidFill>
                  <a:schemeClr val="accent3">
                    <a:lumMod val="50000"/>
                  </a:schemeClr>
                </a:solidFill>
                <a:latin typeface="NikoshBAN" pitchFamily="2" charset="0"/>
                <a:cs typeface="NikoshBAN" pitchFamily="2" charset="0"/>
              </a:rPr>
              <a:t>পাঠের মাধ্যমে শিক্ষার্থীরা-</a:t>
            </a:r>
            <a:endParaRPr lang="en-US" sz="5400" dirty="0"/>
          </a:p>
        </p:txBody>
      </p:sp>
      <p:sp>
        <p:nvSpPr>
          <p:cNvPr id="4" name="Rectangle 3"/>
          <p:cNvSpPr/>
          <p:nvPr/>
        </p:nvSpPr>
        <p:spPr>
          <a:xfrm>
            <a:off x="304800" y="3810000"/>
            <a:ext cx="8382000" cy="2862322"/>
          </a:xfrm>
          <a:prstGeom prst="rect">
            <a:avLst/>
          </a:prstGeom>
        </p:spPr>
        <p:txBody>
          <a:bodyPr wrap="square">
            <a:spAutoFit/>
          </a:bodyPr>
          <a:lstStyle/>
          <a:p>
            <a:r>
              <a:rPr lang="bn-BD" sz="3600" b="1" dirty="0" smtClean="0">
                <a:solidFill>
                  <a:srgbClr val="002060"/>
                </a:solidFill>
                <a:latin typeface="NikoshBAN" pitchFamily="2" charset="0"/>
                <a:cs typeface="NikoshBAN" pitchFamily="2" charset="0"/>
              </a:rPr>
              <a:t>১। ইনপূট ডিভাইস কি-তা বলতে পারবে।</a:t>
            </a:r>
          </a:p>
          <a:p>
            <a:r>
              <a:rPr lang="bn-BD" sz="3600" b="1" dirty="0" smtClean="0">
                <a:solidFill>
                  <a:srgbClr val="002060"/>
                </a:solidFill>
                <a:latin typeface="NikoshBAN" pitchFamily="2" charset="0"/>
                <a:cs typeface="NikoshBAN" pitchFamily="2" charset="0"/>
              </a:rPr>
              <a:t>২। ইনপূট ডিভাইসের কাজ কি-তা বর্ণনা করতে পারবে।</a:t>
            </a:r>
            <a:endParaRPr lang="en-US" sz="3600" b="1" dirty="0" smtClean="0">
              <a:solidFill>
                <a:srgbClr val="002060"/>
              </a:solidFill>
              <a:latin typeface="NikoshBAN" pitchFamily="2" charset="0"/>
              <a:cs typeface="NikoshBAN" pitchFamily="2" charset="0"/>
            </a:endParaRPr>
          </a:p>
          <a:p>
            <a:r>
              <a:rPr lang="en-US" sz="3600" b="1" dirty="0" smtClean="0">
                <a:solidFill>
                  <a:srgbClr val="002060"/>
                </a:solidFill>
                <a:latin typeface="NikoshBAN" pitchFamily="2" charset="0"/>
                <a:cs typeface="NikoshBAN" pitchFamily="2" charset="0"/>
              </a:rPr>
              <a:t>৩। </a:t>
            </a:r>
            <a:r>
              <a:rPr lang="bn-BD" sz="3600" b="1" dirty="0" smtClean="0">
                <a:solidFill>
                  <a:srgbClr val="002060"/>
                </a:solidFill>
                <a:latin typeface="NikoshBAN" pitchFamily="2" charset="0"/>
                <a:cs typeface="NikoshBAN" pitchFamily="2" charset="0"/>
              </a:rPr>
              <a:t>ইনপূট ডিভাইস</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গুলো</a:t>
            </a:r>
            <a:r>
              <a:rPr lang="en-US" sz="3600" b="1" dirty="0" smtClean="0">
                <a:solidFill>
                  <a:srgbClr val="002060"/>
                </a:solidFill>
                <a:latin typeface="NikoshBAN" pitchFamily="2" charset="0"/>
                <a:cs typeface="NikoshBAN" pitchFamily="2" charset="0"/>
              </a:rPr>
              <a:t> </a:t>
            </a:r>
            <a:r>
              <a:rPr lang="en-US" sz="3600" b="1" dirty="0" err="1" smtClean="0">
                <a:solidFill>
                  <a:srgbClr val="002060"/>
                </a:solidFill>
                <a:latin typeface="NikoshBAN" pitchFamily="2" charset="0"/>
                <a:cs typeface="NikoshBAN" pitchFamily="2" charset="0"/>
              </a:rPr>
              <a:t>সনাক্ত</a:t>
            </a:r>
            <a:r>
              <a:rPr lang="bn-BD" sz="3600" b="1" dirty="0" smtClean="0">
                <a:solidFill>
                  <a:srgbClr val="002060"/>
                </a:solidFill>
                <a:latin typeface="NikoshBAN" pitchFamily="2" charset="0"/>
                <a:cs typeface="NikoshBAN" pitchFamily="2" charset="0"/>
              </a:rPr>
              <a:t> করতে পারবে।</a:t>
            </a:r>
            <a:endParaRPr lang="en-US" sz="3600" b="1" dirty="0" smtClean="0">
              <a:solidFill>
                <a:srgbClr val="002060"/>
              </a:solidFill>
              <a:latin typeface="NikoshBAN" pitchFamily="2" charset="0"/>
              <a:cs typeface="NikoshBAN" pitchFamily="2" charset="0"/>
            </a:endParaRPr>
          </a:p>
          <a:p>
            <a:r>
              <a:rPr lang="en-US" sz="3600" b="1" dirty="0" smtClean="0">
                <a:solidFill>
                  <a:srgbClr val="002060"/>
                </a:solidFill>
                <a:latin typeface="NikoshBAN" pitchFamily="2" charset="0"/>
                <a:cs typeface="NikoshBAN" pitchFamily="2" charset="0"/>
              </a:rPr>
              <a:t> </a:t>
            </a:r>
          </a:p>
          <a:p>
            <a:endParaRPr lang="en-US" sz="3600" b="1"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62200"/>
            <a:ext cx="8305800" cy="3048000"/>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buFont typeface="Wingdings" pitchFamily="2" charset="2"/>
              <a:buChar char="q"/>
            </a:pPr>
            <a:r>
              <a:rPr lang="bn-BD" sz="3600" b="1" spc="50" dirty="0" smtClean="0">
                <a:ln w="11430"/>
                <a:solidFill>
                  <a:schemeClr val="accent1">
                    <a:lumMod val="50000"/>
                  </a:schemeClr>
                </a:solidFill>
                <a:effectLst>
                  <a:outerShdw blurRad="76200" dist="50800" dir="5400000" algn="tl" rotWithShape="0">
                    <a:srgbClr val="000000">
                      <a:alpha val="65000"/>
                    </a:srgbClr>
                  </a:outerShdw>
                </a:effectLst>
                <a:latin typeface="NikoshBAN" pitchFamily="2" charset="0"/>
                <a:cs typeface="NikoshBAN" pitchFamily="2" charset="0"/>
              </a:rPr>
              <a:t>যে</a:t>
            </a:r>
            <a:r>
              <a:rPr lang="en-US" sz="3600" b="1" spc="50" dirty="0" smtClean="0">
                <a:ln w="11430"/>
                <a:solidFill>
                  <a:schemeClr val="accent1">
                    <a:lumMod val="50000"/>
                  </a:schemeClr>
                </a:solidFill>
                <a:effectLst>
                  <a:outerShdw blurRad="76200" dist="50800" dir="5400000" algn="tl" rotWithShape="0">
                    <a:srgbClr val="000000">
                      <a:alpha val="65000"/>
                    </a:srgbClr>
                  </a:outerShdw>
                </a:effectLst>
                <a:latin typeface="NikoshBAN" pitchFamily="2" charset="0"/>
                <a:cs typeface="NikoshBAN" pitchFamily="2" charset="0"/>
              </a:rPr>
              <a:t> </a:t>
            </a:r>
            <a:r>
              <a:rPr lang="bn-BD" sz="3600" b="1" spc="50" dirty="0" smtClean="0">
                <a:ln w="11430"/>
                <a:solidFill>
                  <a:schemeClr val="accent1">
                    <a:lumMod val="50000"/>
                  </a:schemeClr>
                </a:solidFill>
                <a:effectLst>
                  <a:outerShdw blurRad="76200" dist="50800" dir="5400000" algn="tl" rotWithShape="0">
                    <a:srgbClr val="000000">
                      <a:alpha val="65000"/>
                    </a:srgbClr>
                  </a:outerShdw>
                </a:effectLst>
                <a:latin typeface="NikoshBAN" pitchFamily="2" charset="0"/>
                <a:cs typeface="NikoshBAN" pitchFamily="2" charset="0"/>
              </a:rPr>
              <a:t>যন্ত্র বা যন্ত্রসমূহ দ্বারা আমরা কম্পিউটারে বিভিন্ন নির্দেশনা পাঠাই তাকে কম্পিউটারের ইনপুট ডিভাইস বলে।</a:t>
            </a:r>
            <a:endParaRPr lang="en-US" sz="3600" b="1" spc="50" dirty="0">
              <a:ln w="11430"/>
              <a:solidFill>
                <a:schemeClr val="accent1">
                  <a:lumMod val="50000"/>
                </a:schemeClr>
              </a:soli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6" name="TextBox 5"/>
          <p:cNvSpPr txBox="1"/>
          <p:nvPr/>
        </p:nvSpPr>
        <p:spPr>
          <a:xfrm>
            <a:off x="762000" y="1143000"/>
            <a:ext cx="6858000" cy="923330"/>
          </a:xfrm>
          <a:prstGeom prst="rect">
            <a:avLst/>
          </a:prstGeom>
          <a:noFill/>
        </p:spPr>
        <p:txBody>
          <a:bodyPr wrap="square" rtlCol="0">
            <a:spAutoFit/>
          </a:bodyPr>
          <a:lstStyle/>
          <a:p>
            <a:pPr>
              <a:buFont typeface="Wingdings" pitchFamily="2" charset="2"/>
              <a:buChar char="v"/>
            </a:pPr>
            <a:r>
              <a:rPr lang="bn-BD" sz="5400" b="1" spc="50" dirty="0"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ইনপুট ডিভাইস </a:t>
            </a:r>
            <a:r>
              <a:rPr lang="en-US" sz="5400" b="1" spc="50" dirty="0" err="1"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কাকে</a:t>
            </a:r>
            <a:r>
              <a:rPr lang="en-US" sz="5400" b="1" spc="50" dirty="0"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 </a:t>
            </a:r>
            <a:r>
              <a:rPr lang="bn-BD" sz="5400" b="1" spc="50" dirty="0"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বলে</a:t>
            </a:r>
            <a:r>
              <a:rPr lang="en-US" sz="5400" b="1" spc="50" dirty="0" smtClean="0">
                <a:ln w="11430"/>
                <a:solidFill>
                  <a:srgbClr val="C00000"/>
                </a:solidFill>
                <a:effectLst>
                  <a:outerShdw blurRad="76200" dist="50800" dir="5400000" algn="tl" rotWithShape="0">
                    <a:srgbClr val="000000">
                      <a:alpha val="65000"/>
                    </a:srgbClr>
                  </a:outerShdw>
                </a:effectLst>
                <a:latin typeface="NikoshBAN" pitchFamily="2" charset="0"/>
                <a:cs typeface="NikoshBAN" pitchFamily="2" charset="0"/>
              </a:rPr>
              <a:t>? </a:t>
            </a:r>
            <a:endParaRPr lang="en-US" sz="54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870">
                                          <p:stCondLst>
                                            <p:cond delay="0"/>
                                          </p:stCondLst>
                                        </p:cTn>
                                        <p:tgtEl>
                                          <p:spTgt spid="6"/>
                                        </p:tgtEl>
                                      </p:cBhvr>
                                    </p:animEffect>
                                    <p:anim calcmode="lin" valueType="num">
                                      <p:cBhvr>
                                        <p:cTn id="8" dur="2733"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6"/>
                                        </p:tgtEl>
                                        <p:attrNameLst>
                                          <p:attrName>ppt_y</p:attrName>
                                        </p:attrNameLst>
                                      </p:cBhvr>
                                      <p:tavLst>
                                        <p:tav tm="0" fmla="#ppt_y-sin(pi*$)/81">
                                          <p:val>
                                            <p:fltVal val="0"/>
                                          </p:val>
                                        </p:tav>
                                        <p:tav tm="100000">
                                          <p:val>
                                            <p:fltVal val="1"/>
                                          </p:val>
                                        </p:tav>
                                      </p:tavLst>
                                    </p:anim>
                                    <p:animScale>
                                      <p:cBhvr>
                                        <p:cTn id="13" dur="39">
                                          <p:stCondLst>
                                            <p:cond delay="975"/>
                                          </p:stCondLst>
                                        </p:cTn>
                                        <p:tgtEl>
                                          <p:spTgt spid="6"/>
                                        </p:tgtEl>
                                      </p:cBhvr>
                                      <p:to x="100000" y="60000"/>
                                    </p:animScale>
                                    <p:animScale>
                                      <p:cBhvr>
                                        <p:cTn id="14" dur="249" decel="50000">
                                          <p:stCondLst>
                                            <p:cond delay="1014"/>
                                          </p:stCondLst>
                                        </p:cTn>
                                        <p:tgtEl>
                                          <p:spTgt spid="6"/>
                                        </p:tgtEl>
                                      </p:cBhvr>
                                      <p:to x="100000" y="100000"/>
                                    </p:animScale>
                                    <p:animScale>
                                      <p:cBhvr>
                                        <p:cTn id="15" dur="39">
                                          <p:stCondLst>
                                            <p:cond delay="1968"/>
                                          </p:stCondLst>
                                        </p:cTn>
                                        <p:tgtEl>
                                          <p:spTgt spid="6"/>
                                        </p:tgtEl>
                                      </p:cBhvr>
                                      <p:to x="100000" y="80000"/>
                                    </p:animScale>
                                    <p:animScale>
                                      <p:cBhvr>
                                        <p:cTn id="16" dur="249" decel="50000">
                                          <p:stCondLst>
                                            <p:cond delay="2007"/>
                                          </p:stCondLst>
                                        </p:cTn>
                                        <p:tgtEl>
                                          <p:spTgt spid="6"/>
                                        </p:tgtEl>
                                      </p:cBhvr>
                                      <p:to x="100000" y="100000"/>
                                    </p:animScale>
                                    <p:animScale>
                                      <p:cBhvr>
                                        <p:cTn id="17" dur="39">
                                          <p:stCondLst>
                                            <p:cond delay="2463"/>
                                          </p:stCondLst>
                                        </p:cTn>
                                        <p:tgtEl>
                                          <p:spTgt spid="6"/>
                                        </p:tgtEl>
                                      </p:cBhvr>
                                      <p:to x="100000" y="90000"/>
                                    </p:animScale>
                                    <p:animScale>
                                      <p:cBhvr>
                                        <p:cTn id="18" dur="249" decel="50000">
                                          <p:stCondLst>
                                            <p:cond delay="2502"/>
                                          </p:stCondLst>
                                        </p:cTn>
                                        <p:tgtEl>
                                          <p:spTgt spid="6"/>
                                        </p:tgtEl>
                                      </p:cBhvr>
                                      <p:to x="100000" y="100000"/>
                                    </p:animScale>
                                    <p:animScale>
                                      <p:cBhvr>
                                        <p:cTn id="19" dur="39">
                                          <p:stCondLst>
                                            <p:cond delay="2712"/>
                                          </p:stCondLst>
                                        </p:cTn>
                                        <p:tgtEl>
                                          <p:spTgt spid="6"/>
                                        </p:tgtEl>
                                      </p:cBhvr>
                                      <p:to x="100000" y="95000"/>
                                    </p:animScale>
                                    <p:animScale>
                                      <p:cBhvr>
                                        <p:cTn id="20" dur="249" decel="50000">
                                          <p:stCondLst>
                                            <p:cond delay="2751"/>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diamond(in)">
                                      <p:cBhvr>
                                        <p:cTn id="2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62050"/>
          </a:xfrm>
        </p:spPr>
        <p:style>
          <a:lnRef idx="0">
            <a:schemeClr val="accent2"/>
          </a:lnRef>
          <a:fillRef idx="3">
            <a:schemeClr val="accent2"/>
          </a:fillRef>
          <a:effectRef idx="3">
            <a:schemeClr val="accent2"/>
          </a:effectRef>
          <a:fontRef idx="minor">
            <a:schemeClr val="lt1"/>
          </a:fontRef>
        </p:style>
        <p:txBody>
          <a:bodyPr>
            <a:noAutofit/>
          </a:bodyPr>
          <a:lstStyle/>
          <a:p>
            <a:pPr algn="ctr"/>
            <a:r>
              <a:rPr lang="bn-BD" sz="6600" dirty="0" smtClean="0">
                <a:solidFill>
                  <a:srgbClr val="00B050"/>
                </a:solidFill>
                <a:latin typeface="NikoshBAN" pitchFamily="2" charset="0"/>
                <a:cs typeface="NikoshBAN" pitchFamily="2" charset="0"/>
              </a:rPr>
              <a:t>কি-বোর্ড</a:t>
            </a:r>
            <a:endParaRPr lang="en-US" sz="6600" dirty="0">
              <a:solidFill>
                <a:srgbClr val="00B050"/>
              </a:solidFill>
              <a:latin typeface="NikoshBAN" pitchFamily="2" charset="0"/>
              <a:cs typeface="NikoshBAN" pitchFamily="2" charset="0"/>
            </a:endParaRPr>
          </a:p>
        </p:txBody>
      </p:sp>
      <p:pic>
        <p:nvPicPr>
          <p:cNvPr id="5" name="Content Placeholder 4" descr="key board.jpg"/>
          <p:cNvPicPr>
            <a:picLocks noGrp="1" noChangeAspect="1"/>
          </p:cNvPicPr>
          <p:nvPr>
            <p:ph idx="1"/>
          </p:nvPr>
        </p:nvPicPr>
        <p:blipFill>
          <a:blip r:embed="rId2" cstate="print"/>
          <a:stretch>
            <a:fillRect/>
          </a:stretch>
        </p:blipFill>
        <p:spPr>
          <a:xfrm>
            <a:off x="5410200" y="3429000"/>
            <a:ext cx="3505200" cy="2667000"/>
          </a:xfrm>
        </p:spPr>
      </p:pic>
      <p:sp>
        <p:nvSpPr>
          <p:cNvPr id="4" name="Text Placeholder 3"/>
          <p:cNvSpPr>
            <a:spLocks noGrp="1"/>
          </p:cNvSpPr>
          <p:nvPr>
            <p:ph type="body" sz="half" idx="2"/>
          </p:nvPr>
        </p:nvSpPr>
        <p:spPr>
          <a:xfrm>
            <a:off x="234538" y="1676400"/>
            <a:ext cx="4724400" cy="4953000"/>
          </a:xfrm>
        </p:spPr>
        <p:txBody>
          <a:bodyPr>
            <a:noAutofit/>
          </a:bodyPr>
          <a:lstStyle/>
          <a:p>
            <a:pPr algn="just">
              <a:buBlip>
                <a:blip r:embed="rId3"/>
              </a:buBlip>
            </a:pPr>
            <a:r>
              <a:rPr lang="bn-BD" sz="3600" b="1" dirty="0" smtClean="0">
                <a:solidFill>
                  <a:srgbClr val="002060"/>
                </a:solidFill>
                <a:latin typeface="NikoshBAN" pitchFamily="2" charset="0"/>
                <a:cs typeface="NikoshBAN" pitchFamily="2" charset="0"/>
              </a:rPr>
              <a:t>কম্পিউটারের ইনপুট দেয়ার প্রধান যন্ত্র হল কি-বোর্ড। কম্পিউটারকে দিয়ে কোন কাজ করাতে চাইলে তাকে কিছু নির্দেশনা দিতে হয়। আমরা কি-বোর্ড  এর বোতাম চেপে কম্পিউটারকে নির্দেশনা গুলো দিলে সে আমাদের চাওয়া অনুযায়ী কাজগুলো করে দেয়।</a:t>
            </a:r>
            <a:endParaRPr lang="en-US" sz="3600" b="1" dirty="0">
              <a:solidFill>
                <a:srgbClr val="00206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edge">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569</TotalTime>
  <Words>335</Words>
  <Application>Microsoft Office PowerPoint</Application>
  <PresentationFormat>On-screen Show (4:3)</PresentationFormat>
  <Paragraphs>53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পাঠ ঘোষনা</vt:lpstr>
      <vt:lpstr>Slide 7</vt:lpstr>
      <vt:lpstr>যে যন্ত্র বা যন্ত্রসমূহ দ্বারা আমরা কম্পিউটারে বিভিন্ন নির্দেশনা পাঠাই তাকে কম্পিউটারের ইনপুট ডিভাইস বলে।</vt:lpstr>
      <vt:lpstr>কি-বোর্ড</vt:lpstr>
      <vt:lpstr>মাউস</vt:lpstr>
      <vt:lpstr>ডিজিটাল ক্যামেরা</vt:lpstr>
      <vt:lpstr>স্ক্যানার</vt:lpstr>
      <vt:lpstr>ও,এম,আর</vt:lpstr>
      <vt:lpstr>জোড়ায় কাজ।  </vt:lpstr>
      <vt:lpstr>দলীয় কাজ।</vt:lpstr>
      <vt:lpstr>মূল্যায়ন</vt:lpstr>
      <vt:lpstr>বাড়ীর কাজ।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 Jewel Rana.</dc:creator>
  <cp:lastModifiedBy>user</cp:lastModifiedBy>
  <cp:revision>100</cp:revision>
  <dcterms:modified xsi:type="dcterms:W3CDTF">2020-03-13T05:46:08Z</dcterms:modified>
</cp:coreProperties>
</file>