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47ACE-BB96-4DFD-B487-EA8F2797B12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C90EA-066F-44DC-AC50-433313A3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C90EA-066F-44DC-AC50-433313A34E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AC98-B53B-475E-BF12-723F0F6BC66E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7AE-2652-4194-A032-57B7460B6844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B2AF-1A85-4BE0-943D-B2FFBFF8AD1C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785-BC1E-4A6E-A5D9-C6222D0A7296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9293-69E9-4179-AE51-9E6F2216AFD8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FAE8-5040-4801-BB46-2C6402C3C6E0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7C7A-DDFF-4FA4-A3D5-C899BBBE4DA4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E4C-010E-4943-8143-39A35D97B8E2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F2D6-BB2A-4B6D-BA91-47AC0BA3B218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90B-C08E-41FB-8D29-1B7B6745526C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6F4F-9DA7-4FBA-A913-9B4BA180D339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2D32-5A92-4AAD-ABBB-758FD1F49793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ABDUL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4771-F465-44AF-839E-F8D63671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 smtClean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4509" y="5573306"/>
            <a:ext cx="2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449" y="1587044"/>
            <a:ext cx="5514754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ছদর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মহালংকা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মীরসরাই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০১৮১৭৭৫৭৪৮৯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ব্যচ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৮০০</a:t>
            </a:r>
            <a:endParaRPr lang="bn-BD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8" name="Group 7"/>
          <p:cNvGrpSpPr>
            <a:grpSpLocks/>
          </p:cNvGrpSpPr>
          <p:nvPr/>
        </p:nvGrpSpPr>
        <p:grpSpPr bwMode="auto">
          <a:xfrm>
            <a:off x="5559203" y="1587044"/>
            <a:ext cx="3584797" cy="4070624"/>
            <a:chOff x="1928813" y="898525"/>
            <a:chExt cx="5094287" cy="5227638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898525"/>
              <a:ext cx="5094287" cy="522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200400"/>
              <a:ext cx="4114800" cy="211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6664037" y="2507673"/>
            <a:ext cx="231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731" y="0"/>
            <a:ext cx="5044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6603" y="6459786"/>
            <a:ext cx="2390561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10</a:t>
            </a:fld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9" y="836188"/>
            <a:ext cx="2285258" cy="26318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77602" y="122831"/>
            <a:ext cx="1899561" cy="3215452"/>
            <a:chOff x="874434" y="264342"/>
            <a:chExt cx="3411852" cy="3179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29"/>
            <a:stretch/>
          </p:blipFill>
          <p:spPr>
            <a:xfrm>
              <a:off x="874434" y="933044"/>
              <a:ext cx="3411852" cy="2511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21"/>
            <a:stretch/>
          </p:blipFill>
          <p:spPr>
            <a:xfrm>
              <a:off x="2109866" y="264342"/>
              <a:ext cx="989676" cy="2143125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18" name="Down Arrow Callout 17"/>
          <p:cNvSpPr/>
          <p:nvPr/>
        </p:nvSpPr>
        <p:spPr>
          <a:xfrm>
            <a:off x="2745113" y="808969"/>
            <a:ext cx="3334250" cy="1223619"/>
          </a:xfrm>
          <a:prstGeom prst="downArrowCallou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64639" y="2031923"/>
            <a:ext cx="3294967" cy="143614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2011" y="2083591"/>
            <a:ext cx="3237595" cy="138447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মহাপ্রলয়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7602" y="3656957"/>
            <a:ext cx="7631761" cy="1436142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দন্ডামান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11</a:t>
            </a:fld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14978" y="1"/>
            <a:ext cx="2929746" cy="5342084"/>
            <a:chOff x="874434" y="264342"/>
            <a:chExt cx="3411852" cy="31798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29"/>
            <a:stretch/>
          </p:blipFill>
          <p:spPr>
            <a:xfrm>
              <a:off x="874434" y="933044"/>
              <a:ext cx="3411852" cy="2511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21"/>
            <a:stretch/>
          </p:blipFill>
          <p:spPr>
            <a:xfrm>
              <a:off x="2109866" y="264342"/>
              <a:ext cx="989676" cy="2143125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15" name="Flowchart: Alternate Process 14"/>
          <p:cNvSpPr/>
          <p:nvPr/>
        </p:nvSpPr>
        <p:spPr>
          <a:xfrm>
            <a:off x="4049222" y="1011188"/>
            <a:ext cx="4427975" cy="4330898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কিয়ামতের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নেককারদেরকে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পাপীদেরকে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307" y="6459786"/>
            <a:ext cx="2417857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12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846161" y="793585"/>
            <a:ext cx="7563201" cy="1347612"/>
          </a:xfrm>
          <a:prstGeom prst="ribbon">
            <a:avLst/>
          </a:prstGeom>
          <a:noFill/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96287" y="2377603"/>
            <a:ext cx="7301551" cy="2835842"/>
          </a:xfrm>
          <a:prstGeom prst="horizontalScroll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পর্যায়গুলো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13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59810" y="4444670"/>
            <a:ext cx="7354344" cy="955343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দৃঢ়ভাবে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আল-বাকারা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859810" y="843248"/>
            <a:ext cx="7342493" cy="999199"/>
          </a:xfrm>
          <a:prstGeom prst="flowChartTerminator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0" y="1879493"/>
            <a:ext cx="1996713" cy="2505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58508" r="22670" b="31144"/>
          <a:stretch/>
        </p:blipFill>
        <p:spPr>
          <a:xfrm>
            <a:off x="2677163" y="2056466"/>
            <a:ext cx="5525140" cy="2005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02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14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05832" y="2114393"/>
            <a:ext cx="7438520" cy="35327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859810" y="843248"/>
            <a:ext cx="7342493" cy="999199"/>
          </a:xfrm>
          <a:prstGeom prst="flowChartTerminator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038678" y="2106576"/>
            <a:ext cx="7438520" cy="353275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সৎকর্মশীল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nimBg="1"/>
      <p:bldP spid="13" grpId="0" animBg="1"/>
      <p:bldP spid="14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2955" y="6459786"/>
            <a:ext cx="240420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15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859810" y="843248"/>
            <a:ext cx="7342493" cy="852164"/>
          </a:xfrm>
          <a:prstGeom prst="flowChartTerminator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80452" y="3985146"/>
            <a:ext cx="7796746" cy="1489426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সত্যবিমূখ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 (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আন-নাহল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২২)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2" y="172381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77" b="3881"/>
          <a:stretch/>
        </p:blipFill>
        <p:spPr>
          <a:xfrm>
            <a:off x="3125285" y="1967358"/>
            <a:ext cx="5143500" cy="1635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601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2955" y="6459786"/>
            <a:ext cx="240420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16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11796" y="1698789"/>
            <a:ext cx="7438520" cy="2900507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8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8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দুনিয়াকেই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দ্বিধাবোধ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859810" y="843248"/>
            <a:ext cx="7342493" cy="741111"/>
          </a:xfrm>
          <a:prstGeom prst="flowChartTerminator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59564" y="4739363"/>
            <a:ext cx="7438520" cy="862084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17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846161" y="793585"/>
            <a:ext cx="7563201" cy="1347612"/>
          </a:xfrm>
          <a:prstGeom prst="ribbon">
            <a:avLst/>
          </a:prstGeom>
          <a:noFill/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96287" y="1910688"/>
            <a:ext cx="7301551" cy="3800290"/>
          </a:xfrm>
          <a:prstGeom prst="horizontalScroll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18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846161" y="793585"/>
            <a:ext cx="7563201" cy="1347612"/>
          </a:xfrm>
          <a:prstGeom prst="ribbon">
            <a:avLst/>
          </a:prstGeom>
          <a:noFill/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96287" y="2377603"/>
            <a:ext cx="7301551" cy="2835842"/>
          </a:xfrm>
          <a:prstGeom prst="horizontalScroll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গূরুত্ব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5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307" y="6459786"/>
            <a:ext cx="2417857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19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24585" y="1992573"/>
            <a:ext cx="4681182" cy="2279176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8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2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4638" y="5003732"/>
            <a:ext cx="3506505" cy="60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মিজান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5024197"/>
            <a:ext cx="3837363" cy="60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কবর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17" y="1557520"/>
            <a:ext cx="3402945" cy="3153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99670325-565x376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7798" y="1486293"/>
            <a:ext cx="3837363" cy="321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72216" y="395270"/>
            <a:ext cx="7571164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দুটি দেখ এবং চিন্তা ক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3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0218" y="249382"/>
            <a:ext cx="8060295" cy="13904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পাঠ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-83128" y="2542931"/>
            <a:ext cx="9310255" cy="3416498"/>
          </a:xfrm>
          <a:prstGeom prst="ellipse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</a:rPr>
              <a:t>আখিরাত</a:t>
            </a:r>
            <a:endParaRPr lang="en-US" sz="1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4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83421" y="845827"/>
            <a:ext cx="7465325" cy="1133098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903268" y="1973665"/>
            <a:ext cx="7339843" cy="373731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পর্যায়গূলো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5</a:t>
            </a:fld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2" name="Picture 11" descr="99670325-565x376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53" y="793585"/>
            <a:ext cx="3264272" cy="337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Down Arrow Callout 12"/>
          <p:cNvSpPr/>
          <p:nvPr/>
        </p:nvSpPr>
        <p:spPr>
          <a:xfrm>
            <a:off x="4107976" y="800646"/>
            <a:ext cx="4301387" cy="1150984"/>
          </a:xfrm>
          <a:prstGeom prst="downArrowCallou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107976" y="3319075"/>
            <a:ext cx="4369222" cy="846161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99547" y="2055638"/>
            <a:ext cx="2688608" cy="1368553"/>
            <a:chOff x="4899547" y="2055638"/>
            <a:chExt cx="2688608" cy="1368553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4899547" y="2055638"/>
              <a:ext cx="2688608" cy="846161"/>
            </a:xfrm>
            <a:prstGeom prst="flowChartAlternateProcess">
              <a:avLst/>
            </a:prstGeom>
            <a:noFill/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পরকাল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050271" y="2927965"/>
              <a:ext cx="484632" cy="496226"/>
            </a:xfrm>
            <a:prstGeom prst="downArrow">
              <a:avLst/>
            </a:prstGeom>
            <a:noFill/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Alternate Process 18"/>
          <p:cNvSpPr/>
          <p:nvPr/>
        </p:nvSpPr>
        <p:spPr>
          <a:xfrm>
            <a:off x="748286" y="4269244"/>
            <a:ext cx="7661077" cy="1353541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6</a:t>
            </a:fld>
            <a:endParaRPr lang="en-US" sz="2000" b="1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8144" y="814956"/>
            <a:ext cx="7590091" cy="1117109"/>
            <a:chOff x="778144" y="814956"/>
            <a:chExt cx="7590091" cy="1132759"/>
          </a:xfrm>
        </p:grpSpPr>
        <p:sp>
          <p:nvSpPr>
            <p:cNvPr id="13" name="Rectangle 12"/>
            <p:cNvSpPr/>
            <p:nvPr/>
          </p:nvSpPr>
          <p:spPr>
            <a:xfrm>
              <a:off x="778144" y="814956"/>
              <a:ext cx="7590091" cy="67950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পর্যায়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080358" y="1483219"/>
              <a:ext cx="866329" cy="430538"/>
            </a:xfrm>
            <a:prstGeom prst="downArrow">
              <a:avLst/>
            </a:prstGeom>
            <a:blipFill>
              <a:blip r:embed="rId2"/>
              <a:tile tx="0" ty="0" sx="100000" sy="100000" flip="none" algn="tl"/>
            </a:blipFill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62263" y="1517177"/>
              <a:ext cx="866329" cy="430538"/>
            </a:xfrm>
            <a:prstGeom prst="downArrow">
              <a:avLst/>
            </a:prstGeom>
            <a:blipFill>
              <a:blip r:embed="rId2"/>
              <a:tile tx="0" ty="0" sx="100000" sy="100000" flip="none" algn="tl"/>
            </a:blipFill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 descr="99670325-565x376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975" y="1970434"/>
            <a:ext cx="3735786" cy="254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3" descr="C:\Users\Afif\Desktop\sura zilzal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15" y="1932065"/>
            <a:ext cx="3576220" cy="258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Alternate Process 21"/>
          <p:cNvSpPr/>
          <p:nvPr/>
        </p:nvSpPr>
        <p:spPr>
          <a:xfrm>
            <a:off x="900752" y="4691113"/>
            <a:ext cx="3603009" cy="846161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789615" y="4691113"/>
            <a:ext cx="3576220" cy="846161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5661" y="6459786"/>
            <a:ext cx="2431504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7</a:t>
            </a:fld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>
          <a:xfrm>
            <a:off x="777785" y="1815153"/>
            <a:ext cx="2402143" cy="251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lowchart: Alternate Process 12"/>
          <p:cNvSpPr/>
          <p:nvPr/>
        </p:nvSpPr>
        <p:spPr>
          <a:xfrm>
            <a:off x="3277262" y="793585"/>
            <a:ext cx="5132101" cy="3532755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মানূষের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824241" y="793585"/>
            <a:ext cx="2355688" cy="1021568"/>
          </a:xfrm>
          <a:prstGeom prst="downArrowCallou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09337" y="4380684"/>
            <a:ext cx="7600026" cy="1197807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8</a:t>
            </a:fld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" y="687563"/>
            <a:ext cx="2369829" cy="1992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t="78408" r="33814" b="13632"/>
          <a:stretch/>
        </p:blipFill>
        <p:spPr>
          <a:xfrm>
            <a:off x="788403" y="2716083"/>
            <a:ext cx="7620960" cy="1405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owchart: Alternate Process 14"/>
          <p:cNvSpPr/>
          <p:nvPr/>
        </p:nvSpPr>
        <p:spPr>
          <a:xfrm>
            <a:off x="809337" y="4380684"/>
            <a:ext cx="7600026" cy="1197807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আল-মুমিনুন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১০০)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377662" y="836188"/>
            <a:ext cx="4995541" cy="1747408"/>
          </a:xfrm>
          <a:prstGeom prst="flowChartAlternateProcess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5" y="6459786"/>
            <a:ext cx="2527039" cy="365125"/>
          </a:xfrm>
        </p:spPr>
        <p:txBody>
          <a:bodyPr/>
          <a:lstStyle/>
          <a:p>
            <a:pPr algn="ctr"/>
            <a:fld id="{259DF2D6-BB2A-4B6D-BA91-47AC0BA3B218}" type="datetime2">
              <a:rPr lang="en-US" sz="1600" b="1" smtClean="0">
                <a:solidFill>
                  <a:srgbClr val="002060"/>
                </a:solidFill>
              </a:rPr>
              <a:pPr algn="ctr"/>
              <a:t>Saturday, March 14, 2020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1600" b="1" dirty="0">
                <a:solidFill>
                  <a:srgbClr val="002060"/>
                </a:solidFill>
              </a:rPr>
              <a:t>Mohammad sadar Uddin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EE4771-F465-44AF-839E-F8D636713642}" type="slidenum">
              <a:rPr lang="en-US" sz="2000" b="1" smtClean="0">
                <a:solidFill>
                  <a:srgbClr val="002060"/>
                </a:solidFill>
              </a:rPr>
              <a:pPr algn="ctr"/>
              <a:t>9</a:t>
            </a:fld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846161" y="793585"/>
            <a:ext cx="7563201" cy="1347612"/>
          </a:xfrm>
          <a:prstGeom prst="ribbon">
            <a:avLst/>
          </a:prstGeom>
          <a:noFill/>
          <a:ln w="381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996287" y="2377603"/>
            <a:ext cx="7301551" cy="2835842"/>
          </a:xfrm>
          <a:prstGeom prst="horizontalScroll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বারযাখ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55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480</Words>
  <Application>Microsoft Office PowerPoint</Application>
  <PresentationFormat>On-screen Show (4:3)</PresentationFormat>
  <Paragraphs>133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Ahad</dc:creator>
  <cp:lastModifiedBy>user</cp:lastModifiedBy>
  <cp:revision>51</cp:revision>
  <dcterms:created xsi:type="dcterms:W3CDTF">2017-04-25T16:27:37Z</dcterms:created>
  <dcterms:modified xsi:type="dcterms:W3CDTF">2020-03-15T06:47:05Z</dcterms:modified>
</cp:coreProperties>
</file>