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78" r:id="rId12"/>
    <p:sldId id="265" r:id="rId13"/>
    <p:sldId id="267" r:id="rId14"/>
    <p:sldId id="268" r:id="rId15"/>
    <p:sldId id="269" r:id="rId16"/>
    <p:sldId id="272" r:id="rId17"/>
    <p:sldId id="279" r:id="rId18"/>
    <p:sldId id="274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3D211-7CE3-460E-8A40-008BB6B0407C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331793-9332-4DB7-8E8A-2F7534A160C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/>
            <a:t> </a:t>
          </a:r>
          <a:endParaRPr lang="en-US" dirty="0"/>
        </a:p>
      </dgm:t>
    </dgm:pt>
    <dgm:pt modelId="{71832D3C-025E-4F37-B712-5007E7775141}" type="parTrans" cxnId="{EFAECD55-12C3-49C4-AA92-F2323A876087}">
      <dgm:prSet/>
      <dgm:spPr/>
      <dgm:t>
        <a:bodyPr/>
        <a:lstStyle/>
        <a:p>
          <a:endParaRPr lang="en-US"/>
        </a:p>
      </dgm:t>
    </dgm:pt>
    <dgm:pt modelId="{85F03789-4730-47FB-94FF-8D0353FD8C7E}" type="sibTrans" cxnId="{EFAECD55-12C3-49C4-AA92-F2323A876087}">
      <dgm:prSet/>
      <dgm:spPr/>
      <dgm:t>
        <a:bodyPr/>
        <a:lstStyle/>
        <a:p>
          <a:endParaRPr lang="en-US"/>
        </a:p>
      </dgm:t>
    </dgm:pt>
    <dgm:pt modelId="{51337ACE-BF7D-48A6-B46D-0BA2CAED6BBD}">
      <dgm:prSet phldrT="[Text]" custT="1"/>
      <dgm:spPr/>
      <dgm:t>
        <a:bodyPr/>
        <a:lstStyle/>
        <a:p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ডায়রিয়া</a:t>
          </a:r>
          <a:r>
            <a:rPr lang="bn-BD" sz="31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1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FB24F0-EE94-4649-8D24-94BC88A9D948}" type="parTrans" cxnId="{0A38A968-BD04-46D0-8337-D2F84930E58C}">
      <dgm:prSet/>
      <dgm:spPr/>
      <dgm:t>
        <a:bodyPr/>
        <a:lstStyle/>
        <a:p>
          <a:endParaRPr lang="en-US"/>
        </a:p>
      </dgm:t>
    </dgm:pt>
    <dgm:pt modelId="{002FA54D-B8CC-4AFD-BF61-93AD7A233EB9}" type="sibTrans" cxnId="{0A38A968-BD04-46D0-8337-D2F84930E58C}">
      <dgm:prSet/>
      <dgm:spPr/>
      <dgm:t>
        <a:bodyPr/>
        <a:lstStyle/>
        <a:p>
          <a:endParaRPr lang="en-US"/>
        </a:p>
      </dgm:t>
    </dgm:pt>
    <dgm:pt modelId="{2FA7AB30-F996-42EA-9A8D-C653F916247E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কলেরা</a:t>
          </a:r>
          <a:r>
            <a:rPr lang="bn-BD" dirty="0"/>
            <a:t> </a:t>
          </a:r>
          <a:endParaRPr lang="en-US" dirty="0"/>
        </a:p>
      </dgm:t>
    </dgm:pt>
    <dgm:pt modelId="{5FA0379A-88A9-4854-9CA3-1F10A37A5D90}" type="parTrans" cxnId="{E5DE13E3-C5AB-4D12-9392-5E76503AC961}">
      <dgm:prSet/>
      <dgm:spPr/>
      <dgm:t>
        <a:bodyPr/>
        <a:lstStyle/>
        <a:p>
          <a:endParaRPr lang="en-US"/>
        </a:p>
      </dgm:t>
    </dgm:pt>
    <dgm:pt modelId="{2A6163A4-59A1-4728-99A9-FD2D159BBB47}" type="sibTrans" cxnId="{E5DE13E3-C5AB-4D12-9392-5E76503AC961}">
      <dgm:prSet/>
      <dgm:spPr/>
      <dgm:t>
        <a:bodyPr/>
        <a:lstStyle/>
        <a:p>
          <a:endParaRPr lang="en-US"/>
        </a:p>
      </dgm:t>
    </dgm:pt>
    <dgm:pt modelId="{7116D516-A030-4EE1-8BCF-6467DF03387E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বসন্ত</a:t>
          </a:r>
          <a:r>
            <a:rPr lang="bn-BD" dirty="0"/>
            <a:t> </a:t>
          </a:r>
          <a:endParaRPr lang="en-US" dirty="0"/>
        </a:p>
      </dgm:t>
    </dgm:pt>
    <dgm:pt modelId="{8B4872D8-F867-4DA1-82AE-4F039842D0FE}" type="parTrans" cxnId="{8427B716-3268-4AF7-9ADD-F108AB5A49F3}">
      <dgm:prSet/>
      <dgm:spPr/>
      <dgm:t>
        <a:bodyPr/>
        <a:lstStyle/>
        <a:p>
          <a:endParaRPr lang="en-US"/>
        </a:p>
      </dgm:t>
    </dgm:pt>
    <dgm:pt modelId="{8CBC37C6-B1D1-4F8C-9CB1-A4F2BCB39CF1}" type="sibTrans" cxnId="{8427B716-3268-4AF7-9ADD-F108AB5A49F3}">
      <dgm:prSet/>
      <dgm:spPr/>
      <dgm:t>
        <a:bodyPr/>
        <a:lstStyle/>
        <a:p>
          <a:endParaRPr lang="en-US"/>
        </a:p>
      </dgm:t>
    </dgm:pt>
    <dgm:pt modelId="{A54ADAF0-2AD0-496A-A2F5-C9C6E8E9003F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আমাশয়</a:t>
          </a:r>
          <a:r>
            <a:rPr lang="bn-BD" dirty="0"/>
            <a:t> </a:t>
          </a:r>
          <a:endParaRPr lang="en-US" dirty="0"/>
        </a:p>
      </dgm:t>
    </dgm:pt>
    <dgm:pt modelId="{DB2029B7-4DFA-4690-A04B-2ED19A5C42FE}" type="sibTrans" cxnId="{5DDE3309-2C5A-4619-AAFA-F20FBBFDB484}">
      <dgm:prSet/>
      <dgm:spPr/>
      <dgm:t>
        <a:bodyPr/>
        <a:lstStyle/>
        <a:p>
          <a:endParaRPr lang="en-US"/>
        </a:p>
      </dgm:t>
    </dgm:pt>
    <dgm:pt modelId="{BD761510-C77C-4B52-8199-F42DD5ED4C27}" type="parTrans" cxnId="{5DDE3309-2C5A-4619-AAFA-F20FBBFDB484}">
      <dgm:prSet/>
      <dgm:spPr/>
      <dgm:t>
        <a:bodyPr/>
        <a:lstStyle/>
        <a:p>
          <a:endParaRPr lang="en-US"/>
        </a:p>
      </dgm:t>
    </dgm:pt>
    <dgm:pt modelId="{F795E489-63B8-4AC9-BE40-78CDF459163D}">
      <dgm:prSet custT="1"/>
      <dgm:spPr/>
      <dgm:t>
        <a:bodyPr/>
        <a:lstStyle/>
        <a:p>
          <a:r>
            <a:rPr lang="bn-BD" sz="5400" dirty="0">
              <a:latin typeface="NikoshBAN" panose="02000000000000000000" pitchFamily="2" charset="0"/>
              <a:cs typeface="NikoshBAN" panose="02000000000000000000" pitchFamily="2" charset="0"/>
            </a:rPr>
            <a:t>জ্বর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3AF963-2C7C-43D0-8EE1-8FBD365A952C}" type="parTrans" cxnId="{969A36A8-CC8B-4BB8-9164-3C41C00FBB11}">
      <dgm:prSet/>
      <dgm:spPr/>
      <dgm:t>
        <a:bodyPr/>
        <a:lstStyle/>
        <a:p>
          <a:endParaRPr lang="en-US"/>
        </a:p>
      </dgm:t>
    </dgm:pt>
    <dgm:pt modelId="{D9D12C8B-5C8E-4E7C-BABA-D5051B637ABB}" type="sibTrans" cxnId="{969A36A8-CC8B-4BB8-9164-3C41C00FBB11}">
      <dgm:prSet/>
      <dgm:spPr/>
      <dgm:t>
        <a:bodyPr/>
        <a:lstStyle/>
        <a:p>
          <a:endParaRPr lang="en-US"/>
        </a:p>
      </dgm:t>
    </dgm:pt>
    <dgm:pt modelId="{7D2FB624-E4A4-4E7A-A10E-5F49311B944B}" type="pres">
      <dgm:prSet presAssocID="{90D3D211-7CE3-460E-8A40-008BB6B040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875FA95-4322-408D-B227-E7DA3A4670B2}" type="pres">
      <dgm:prSet presAssocID="{C3331793-9332-4DB7-8E8A-2F7534A160C5}" presName="centerShape" presStyleLbl="node0" presStyleIdx="0" presStyleCnt="1"/>
      <dgm:spPr/>
    </dgm:pt>
    <dgm:pt modelId="{E839CFBF-BDA6-41CE-AF6E-269659A1BA70}" type="pres">
      <dgm:prSet presAssocID="{36FB24F0-EE94-4649-8D24-94BC88A9D948}" presName="Name9" presStyleLbl="parChTrans1D2" presStyleIdx="0" presStyleCnt="5"/>
      <dgm:spPr/>
    </dgm:pt>
    <dgm:pt modelId="{D67EB4C5-0E54-4DD1-B08A-5E54444D8D90}" type="pres">
      <dgm:prSet presAssocID="{36FB24F0-EE94-4649-8D24-94BC88A9D948}" presName="connTx" presStyleLbl="parChTrans1D2" presStyleIdx="0" presStyleCnt="5"/>
      <dgm:spPr/>
    </dgm:pt>
    <dgm:pt modelId="{360F4F2E-450E-49AB-AC0C-79D3F44E9F10}" type="pres">
      <dgm:prSet presAssocID="{51337ACE-BF7D-48A6-B46D-0BA2CAED6BBD}" presName="node" presStyleLbl="node1" presStyleIdx="0" presStyleCnt="5">
        <dgm:presLayoutVars>
          <dgm:bulletEnabled val="1"/>
        </dgm:presLayoutVars>
      </dgm:prSet>
      <dgm:spPr/>
    </dgm:pt>
    <dgm:pt modelId="{5FFBFB78-6170-46DF-A6F8-5E8713B1A31D}" type="pres">
      <dgm:prSet presAssocID="{5FA0379A-88A9-4854-9CA3-1F10A37A5D90}" presName="Name9" presStyleLbl="parChTrans1D2" presStyleIdx="1" presStyleCnt="5"/>
      <dgm:spPr/>
    </dgm:pt>
    <dgm:pt modelId="{BC0D617F-7BE2-42B3-83C1-7ABC2D32DAB1}" type="pres">
      <dgm:prSet presAssocID="{5FA0379A-88A9-4854-9CA3-1F10A37A5D90}" presName="connTx" presStyleLbl="parChTrans1D2" presStyleIdx="1" presStyleCnt="5"/>
      <dgm:spPr/>
    </dgm:pt>
    <dgm:pt modelId="{711796BD-C1F3-4FCD-96FE-41299D2E5DC2}" type="pres">
      <dgm:prSet presAssocID="{2FA7AB30-F996-42EA-9A8D-C653F916247E}" presName="node" presStyleLbl="node1" presStyleIdx="1" presStyleCnt="5" custRadScaleRad="97829" custRadScaleInc="0">
        <dgm:presLayoutVars>
          <dgm:bulletEnabled val="1"/>
        </dgm:presLayoutVars>
      </dgm:prSet>
      <dgm:spPr/>
    </dgm:pt>
    <dgm:pt modelId="{B48B4401-48F5-4110-AB65-8DEE509994E0}" type="pres">
      <dgm:prSet presAssocID="{883AF963-2C7C-43D0-8EE1-8FBD365A952C}" presName="Name9" presStyleLbl="parChTrans1D2" presStyleIdx="2" presStyleCnt="5"/>
      <dgm:spPr/>
    </dgm:pt>
    <dgm:pt modelId="{3E854301-B450-4CA5-981E-33C65A4AA668}" type="pres">
      <dgm:prSet presAssocID="{883AF963-2C7C-43D0-8EE1-8FBD365A952C}" presName="connTx" presStyleLbl="parChTrans1D2" presStyleIdx="2" presStyleCnt="5"/>
      <dgm:spPr/>
    </dgm:pt>
    <dgm:pt modelId="{180F7A73-4A34-4618-855E-FE27D23B417B}" type="pres">
      <dgm:prSet presAssocID="{F795E489-63B8-4AC9-BE40-78CDF459163D}" presName="node" presStyleLbl="node1" presStyleIdx="2" presStyleCnt="5">
        <dgm:presLayoutVars>
          <dgm:bulletEnabled val="1"/>
        </dgm:presLayoutVars>
      </dgm:prSet>
      <dgm:spPr/>
    </dgm:pt>
    <dgm:pt modelId="{F2F34363-D97D-4949-9369-B6BA0EBD7CD7}" type="pres">
      <dgm:prSet presAssocID="{BD761510-C77C-4B52-8199-F42DD5ED4C27}" presName="Name9" presStyleLbl="parChTrans1D2" presStyleIdx="3" presStyleCnt="5"/>
      <dgm:spPr/>
    </dgm:pt>
    <dgm:pt modelId="{584F7FF7-B1EB-42AA-975C-AAF770A4F2D8}" type="pres">
      <dgm:prSet presAssocID="{BD761510-C77C-4B52-8199-F42DD5ED4C27}" presName="connTx" presStyleLbl="parChTrans1D2" presStyleIdx="3" presStyleCnt="5"/>
      <dgm:spPr/>
    </dgm:pt>
    <dgm:pt modelId="{9581B377-6FE1-48A4-8735-CF6B41518C05}" type="pres">
      <dgm:prSet presAssocID="{A54ADAF0-2AD0-496A-A2F5-C9C6E8E9003F}" presName="node" presStyleLbl="node1" presStyleIdx="3" presStyleCnt="5">
        <dgm:presLayoutVars>
          <dgm:bulletEnabled val="1"/>
        </dgm:presLayoutVars>
      </dgm:prSet>
      <dgm:spPr/>
    </dgm:pt>
    <dgm:pt modelId="{395C09C5-865F-4D59-905D-AC34FDE033EC}" type="pres">
      <dgm:prSet presAssocID="{8B4872D8-F867-4DA1-82AE-4F039842D0FE}" presName="Name9" presStyleLbl="parChTrans1D2" presStyleIdx="4" presStyleCnt="5"/>
      <dgm:spPr/>
    </dgm:pt>
    <dgm:pt modelId="{28E4A5F8-AD8E-4937-B8FB-338EEBB05A30}" type="pres">
      <dgm:prSet presAssocID="{8B4872D8-F867-4DA1-82AE-4F039842D0FE}" presName="connTx" presStyleLbl="parChTrans1D2" presStyleIdx="4" presStyleCnt="5"/>
      <dgm:spPr/>
    </dgm:pt>
    <dgm:pt modelId="{03F49E12-D2A4-4363-8AA6-8FF4F307D24A}" type="pres">
      <dgm:prSet presAssocID="{7116D516-A030-4EE1-8BCF-6467DF03387E}" presName="node" presStyleLbl="node1" presStyleIdx="4" presStyleCnt="5" custRadScaleRad="100724" custRadScaleInc="0">
        <dgm:presLayoutVars>
          <dgm:bulletEnabled val="1"/>
        </dgm:presLayoutVars>
      </dgm:prSet>
      <dgm:spPr/>
    </dgm:pt>
  </dgm:ptLst>
  <dgm:cxnLst>
    <dgm:cxn modelId="{3A957F00-5C16-4E3E-B92A-2D1E38488410}" type="presOf" srcId="{F795E489-63B8-4AC9-BE40-78CDF459163D}" destId="{180F7A73-4A34-4618-855E-FE27D23B417B}" srcOrd="0" destOrd="0" presId="urn:microsoft.com/office/officeart/2005/8/layout/radial1"/>
    <dgm:cxn modelId="{AA4B0602-5ED9-4105-86B8-CA6EBE93864D}" type="presOf" srcId="{36FB24F0-EE94-4649-8D24-94BC88A9D948}" destId="{E839CFBF-BDA6-41CE-AF6E-269659A1BA70}" srcOrd="0" destOrd="0" presId="urn:microsoft.com/office/officeart/2005/8/layout/radial1"/>
    <dgm:cxn modelId="{5DDE3309-2C5A-4619-AAFA-F20FBBFDB484}" srcId="{C3331793-9332-4DB7-8E8A-2F7534A160C5}" destId="{A54ADAF0-2AD0-496A-A2F5-C9C6E8E9003F}" srcOrd="3" destOrd="0" parTransId="{BD761510-C77C-4B52-8199-F42DD5ED4C27}" sibTransId="{DB2029B7-4DFA-4690-A04B-2ED19A5C42FE}"/>
    <dgm:cxn modelId="{8427B716-3268-4AF7-9ADD-F108AB5A49F3}" srcId="{C3331793-9332-4DB7-8E8A-2F7534A160C5}" destId="{7116D516-A030-4EE1-8BCF-6467DF03387E}" srcOrd="4" destOrd="0" parTransId="{8B4872D8-F867-4DA1-82AE-4F039842D0FE}" sibTransId="{8CBC37C6-B1D1-4F8C-9CB1-A4F2BCB39CF1}"/>
    <dgm:cxn modelId="{5A06DE16-4261-4054-9713-B81FE230DA6B}" type="presOf" srcId="{7116D516-A030-4EE1-8BCF-6467DF03387E}" destId="{03F49E12-D2A4-4363-8AA6-8FF4F307D24A}" srcOrd="0" destOrd="0" presId="urn:microsoft.com/office/officeart/2005/8/layout/radial1"/>
    <dgm:cxn modelId="{988AF518-C9A0-474B-819B-7B77B07A5188}" type="presOf" srcId="{883AF963-2C7C-43D0-8EE1-8FBD365A952C}" destId="{3E854301-B450-4CA5-981E-33C65A4AA668}" srcOrd="1" destOrd="0" presId="urn:microsoft.com/office/officeart/2005/8/layout/radial1"/>
    <dgm:cxn modelId="{D80DEF1A-2417-4BEC-BC4D-6D02566DE300}" type="presOf" srcId="{5FA0379A-88A9-4854-9CA3-1F10A37A5D90}" destId="{5FFBFB78-6170-46DF-A6F8-5E8713B1A31D}" srcOrd="0" destOrd="0" presId="urn:microsoft.com/office/officeart/2005/8/layout/radial1"/>
    <dgm:cxn modelId="{B6327E3C-F3AA-4979-AAE8-A3AAAB0DB7D1}" type="presOf" srcId="{51337ACE-BF7D-48A6-B46D-0BA2CAED6BBD}" destId="{360F4F2E-450E-49AB-AC0C-79D3F44E9F10}" srcOrd="0" destOrd="0" presId="urn:microsoft.com/office/officeart/2005/8/layout/radial1"/>
    <dgm:cxn modelId="{E0EF4941-0363-4D5E-987A-0F220389B469}" type="presOf" srcId="{BD761510-C77C-4B52-8199-F42DD5ED4C27}" destId="{584F7FF7-B1EB-42AA-975C-AAF770A4F2D8}" srcOrd="1" destOrd="0" presId="urn:microsoft.com/office/officeart/2005/8/layout/radial1"/>
    <dgm:cxn modelId="{0A38A968-BD04-46D0-8337-D2F84930E58C}" srcId="{C3331793-9332-4DB7-8E8A-2F7534A160C5}" destId="{51337ACE-BF7D-48A6-B46D-0BA2CAED6BBD}" srcOrd="0" destOrd="0" parTransId="{36FB24F0-EE94-4649-8D24-94BC88A9D948}" sibTransId="{002FA54D-B8CC-4AFD-BF61-93AD7A233EB9}"/>
    <dgm:cxn modelId="{D68F0B4B-728D-48D0-9F6E-C8D8EBD52080}" type="presOf" srcId="{2FA7AB30-F996-42EA-9A8D-C653F916247E}" destId="{711796BD-C1F3-4FCD-96FE-41299D2E5DC2}" srcOrd="0" destOrd="0" presId="urn:microsoft.com/office/officeart/2005/8/layout/radial1"/>
    <dgm:cxn modelId="{EFAECD55-12C3-49C4-AA92-F2323A876087}" srcId="{90D3D211-7CE3-460E-8A40-008BB6B0407C}" destId="{C3331793-9332-4DB7-8E8A-2F7534A160C5}" srcOrd="0" destOrd="0" parTransId="{71832D3C-025E-4F37-B712-5007E7775141}" sibTransId="{85F03789-4730-47FB-94FF-8D0353FD8C7E}"/>
    <dgm:cxn modelId="{21A52C78-F031-45AA-A42F-92EEE6C12048}" type="presOf" srcId="{90D3D211-7CE3-460E-8A40-008BB6B0407C}" destId="{7D2FB624-E4A4-4E7A-A10E-5F49311B944B}" srcOrd="0" destOrd="0" presId="urn:microsoft.com/office/officeart/2005/8/layout/radial1"/>
    <dgm:cxn modelId="{4B697578-A285-425C-826B-A38F7CEB7BB7}" type="presOf" srcId="{A54ADAF0-2AD0-496A-A2F5-C9C6E8E9003F}" destId="{9581B377-6FE1-48A4-8735-CF6B41518C05}" srcOrd="0" destOrd="0" presId="urn:microsoft.com/office/officeart/2005/8/layout/radial1"/>
    <dgm:cxn modelId="{93483759-7048-413E-993B-09168E732EA6}" type="presOf" srcId="{8B4872D8-F867-4DA1-82AE-4F039842D0FE}" destId="{395C09C5-865F-4D59-905D-AC34FDE033EC}" srcOrd="0" destOrd="0" presId="urn:microsoft.com/office/officeart/2005/8/layout/radial1"/>
    <dgm:cxn modelId="{57477190-8E5A-4589-8343-A325A56D1ABB}" type="presOf" srcId="{883AF963-2C7C-43D0-8EE1-8FBD365A952C}" destId="{B48B4401-48F5-4110-AB65-8DEE509994E0}" srcOrd="0" destOrd="0" presId="urn:microsoft.com/office/officeart/2005/8/layout/radial1"/>
    <dgm:cxn modelId="{D7F81C9E-F740-4D6B-9B0F-F6108A3B6742}" type="presOf" srcId="{5FA0379A-88A9-4854-9CA3-1F10A37A5D90}" destId="{BC0D617F-7BE2-42B3-83C1-7ABC2D32DAB1}" srcOrd="1" destOrd="0" presId="urn:microsoft.com/office/officeart/2005/8/layout/radial1"/>
    <dgm:cxn modelId="{969A36A8-CC8B-4BB8-9164-3C41C00FBB11}" srcId="{C3331793-9332-4DB7-8E8A-2F7534A160C5}" destId="{F795E489-63B8-4AC9-BE40-78CDF459163D}" srcOrd="2" destOrd="0" parTransId="{883AF963-2C7C-43D0-8EE1-8FBD365A952C}" sibTransId="{D9D12C8B-5C8E-4E7C-BABA-D5051B637ABB}"/>
    <dgm:cxn modelId="{EBA923BB-E4A9-480B-937B-5642CCD8F685}" type="presOf" srcId="{8B4872D8-F867-4DA1-82AE-4F039842D0FE}" destId="{28E4A5F8-AD8E-4937-B8FB-338EEBB05A30}" srcOrd="1" destOrd="0" presId="urn:microsoft.com/office/officeart/2005/8/layout/radial1"/>
    <dgm:cxn modelId="{035D4FDF-E626-4EF6-80AD-7F13F30C7152}" type="presOf" srcId="{BD761510-C77C-4B52-8199-F42DD5ED4C27}" destId="{F2F34363-D97D-4949-9369-B6BA0EBD7CD7}" srcOrd="0" destOrd="0" presId="urn:microsoft.com/office/officeart/2005/8/layout/radial1"/>
    <dgm:cxn modelId="{E5DE13E3-C5AB-4D12-9392-5E76503AC961}" srcId="{C3331793-9332-4DB7-8E8A-2F7534A160C5}" destId="{2FA7AB30-F996-42EA-9A8D-C653F916247E}" srcOrd="1" destOrd="0" parTransId="{5FA0379A-88A9-4854-9CA3-1F10A37A5D90}" sibTransId="{2A6163A4-59A1-4728-99A9-FD2D159BBB47}"/>
    <dgm:cxn modelId="{AC15AFE7-D79E-4387-8D70-E410A14F15A5}" type="presOf" srcId="{C3331793-9332-4DB7-8E8A-2F7534A160C5}" destId="{4875FA95-4322-408D-B227-E7DA3A4670B2}" srcOrd="0" destOrd="0" presId="urn:microsoft.com/office/officeart/2005/8/layout/radial1"/>
    <dgm:cxn modelId="{DC240AFA-3E17-4798-BC33-9D10532FE276}" type="presOf" srcId="{36FB24F0-EE94-4649-8D24-94BC88A9D948}" destId="{D67EB4C5-0E54-4DD1-B08A-5E54444D8D90}" srcOrd="1" destOrd="0" presId="urn:microsoft.com/office/officeart/2005/8/layout/radial1"/>
    <dgm:cxn modelId="{754898D8-80CC-42B7-961D-BE3F19E2CFEF}" type="presParOf" srcId="{7D2FB624-E4A4-4E7A-A10E-5F49311B944B}" destId="{4875FA95-4322-408D-B227-E7DA3A4670B2}" srcOrd="0" destOrd="0" presId="urn:microsoft.com/office/officeart/2005/8/layout/radial1"/>
    <dgm:cxn modelId="{26D0BC19-15BF-475C-9C0F-1AF31031F6DD}" type="presParOf" srcId="{7D2FB624-E4A4-4E7A-A10E-5F49311B944B}" destId="{E839CFBF-BDA6-41CE-AF6E-269659A1BA70}" srcOrd="1" destOrd="0" presId="urn:microsoft.com/office/officeart/2005/8/layout/radial1"/>
    <dgm:cxn modelId="{592128E4-8CE6-4C2B-A10C-12A7CF6B7C8A}" type="presParOf" srcId="{E839CFBF-BDA6-41CE-AF6E-269659A1BA70}" destId="{D67EB4C5-0E54-4DD1-B08A-5E54444D8D90}" srcOrd="0" destOrd="0" presId="urn:microsoft.com/office/officeart/2005/8/layout/radial1"/>
    <dgm:cxn modelId="{CBFD1975-D490-4A83-BBBC-A56D68D4507E}" type="presParOf" srcId="{7D2FB624-E4A4-4E7A-A10E-5F49311B944B}" destId="{360F4F2E-450E-49AB-AC0C-79D3F44E9F10}" srcOrd="2" destOrd="0" presId="urn:microsoft.com/office/officeart/2005/8/layout/radial1"/>
    <dgm:cxn modelId="{C6E2CB6F-BFB8-4190-AF75-1297720FF0DB}" type="presParOf" srcId="{7D2FB624-E4A4-4E7A-A10E-5F49311B944B}" destId="{5FFBFB78-6170-46DF-A6F8-5E8713B1A31D}" srcOrd="3" destOrd="0" presId="urn:microsoft.com/office/officeart/2005/8/layout/radial1"/>
    <dgm:cxn modelId="{BCD1A42A-5999-41CC-9B4E-7259086CA29C}" type="presParOf" srcId="{5FFBFB78-6170-46DF-A6F8-5E8713B1A31D}" destId="{BC0D617F-7BE2-42B3-83C1-7ABC2D32DAB1}" srcOrd="0" destOrd="0" presId="urn:microsoft.com/office/officeart/2005/8/layout/radial1"/>
    <dgm:cxn modelId="{0A512FC6-73D6-4733-ABF1-CC7CA9AE93D8}" type="presParOf" srcId="{7D2FB624-E4A4-4E7A-A10E-5F49311B944B}" destId="{711796BD-C1F3-4FCD-96FE-41299D2E5DC2}" srcOrd="4" destOrd="0" presId="urn:microsoft.com/office/officeart/2005/8/layout/radial1"/>
    <dgm:cxn modelId="{40C3E17D-FB66-4288-BE67-F9ADD08BD55E}" type="presParOf" srcId="{7D2FB624-E4A4-4E7A-A10E-5F49311B944B}" destId="{B48B4401-48F5-4110-AB65-8DEE509994E0}" srcOrd="5" destOrd="0" presId="urn:microsoft.com/office/officeart/2005/8/layout/radial1"/>
    <dgm:cxn modelId="{A1D43A65-1C18-48EA-A84E-B660900096D1}" type="presParOf" srcId="{B48B4401-48F5-4110-AB65-8DEE509994E0}" destId="{3E854301-B450-4CA5-981E-33C65A4AA668}" srcOrd="0" destOrd="0" presId="urn:microsoft.com/office/officeart/2005/8/layout/radial1"/>
    <dgm:cxn modelId="{904AA377-F4BA-4615-9881-B6B13D908C3D}" type="presParOf" srcId="{7D2FB624-E4A4-4E7A-A10E-5F49311B944B}" destId="{180F7A73-4A34-4618-855E-FE27D23B417B}" srcOrd="6" destOrd="0" presId="urn:microsoft.com/office/officeart/2005/8/layout/radial1"/>
    <dgm:cxn modelId="{B39FF041-1BFA-4D74-8623-9E3C1C290A56}" type="presParOf" srcId="{7D2FB624-E4A4-4E7A-A10E-5F49311B944B}" destId="{F2F34363-D97D-4949-9369-B6BA0EBD7CD7}" srcOrd="7" destOrd="0" presId="urn:microsoft.com/office/officeart/2005/8/layout/radial1"/>
    <dgm:cxn modelId="{5622C470-603C-41EF-8827-0AA81C93EC87}" type="presParOf" srcId="{F2F34363-D97D-4949-9369-B6BA0EBD7CD7}" destId="{584F7FF7-B1EB-42AA-975C-AAF770A4F2D8}" srcOrd="0" destOrd="0" presId="urn:microsoft.com/office/officeart/2005/8/layout/radial1"/>
    <dgm:cxn modelId="{18633302-C867-41D6-BE1F-94C56EDC49F3}" type="presParOf" srcId="{7D2FB624-E4A4-4E7A-A10E-5F49311B944B}" destId="{9581B377-6FE1-48A4-8735-CF6B41518C05}" srcOrd="8" destOrd="0" presId="urn:microsoft.com/office/officeart/2005/8/layout/radial1"/>
    <dgm:cxn modelId="{510E0B12-DFB8-4869-A9ED-C8F7D91EBB5A}" type="presParOf" srcId="{7D2FB624-E4A4-4E7A-A10E-5F49311B944B}" destId="{395C09C5-865F-4D59-905D-AC34FDE033EC}" srcOrd="9" destOrd="0" presId="urn:microsoft.com/office/officeart/2005/8/layout/radial1"/>
    <dgm:cxn modelId="{A1C23839-8B6B-49CF-8674-EA0B017CBBC6}" type="presParOf" srcId="{395C09C5-865F-4D59-905D-AC34FDE033EC}" destId="{28E4A5F8-AD8E-4937-B8FB-338EEBB05A30}" srcOrd="0" destOrd="0" presId="urn:microsoft.com/office/officeart/2005/8/layout/radial1"/>
    <dgm:cxn modelId="{44AF42BE-F78C-45F0-AABD-2539DC9C8141}" type="presParOf" srcId="{7D2FB624-E4A4-4E7A-A10E-5F49311B944B}" destId="{03F49E12-D2A4-4363-8AA6-8FF4F307D24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5FA95-4322-408D-B227-E7DA3A4670B2}">
      <dsp:nvSpPr>
        <dsp:cNvPr id="0" name=""/>
        <dsp:cNvSpPr/>
      </dsp:nvSpPr>
      <dsp:spPr>
        <a:xfrm>
          <a:off x="3524829" y="2158632"/>
          <a:ext cx="1658242" cy="1658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bn-BD" sz="5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5300" kern="1200" dirty="0"/>
            <a:t> </a:t>
          </a:r>
          <a:endParaRPr lang="en-US" sz="5300" kern="1200" dirty="0"/>
        </a:p>
      </dsp:txBody>
      <dsp:txXfrm>
        <a:off x="3767673" y="2401476"/>
        <a:ext cx="1172554" cy="1172554"/>
      </dsp:txXfrm>
    </dsp:sp>
    <dsp:sp modelId="{E839CFBF-BDA6-41CE-AF6E-269659A1BA70}">
      <dsp:nvSpPr>
        <dsp:cNvPr id="0" name=""/>
        <dsp:cNvSpPr/>
      </dsp:nvSpPr>
      <dsp:spPr>
        <a:xfrm rot="16200000">
          <a:off x="4105132" y="1892676"/>
          <a:ext cx="497635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497635" y="1713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1509" y="1897374"/>
        <a:ext cx="24881" cy="24881"/>
      </dsp:txXfrm>
    </dsp:sp>
    <dsp:sp modelId="{360F4F2E-450E-49AB-AC0C-79D3F44E9F10}">
      <dsp:nvSpPr>
        <dsp:cNvPr id="0" name=""/>
        <dsp:cNvSpPr/>
      </dsp:nvSpPr>
      <dsp:spPr>
        <a:xfrm>
          <a:off x="3524829" y="2754"/>
          <a:ext cx="1658242" cy="1658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ডায়রিয়া</a:t>
          </a:r>
          <a:r>
            <a:rPr lang="bn-BD" sz="3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7673" y="245598"/>
        <a:ext cx="1172554" cy="1172554"/>
      </dsp:txXfrm>
    </dsp:sp>
    <dsp:sp modelId="{5FFBFB78-6170-46DF-A6F8-5E8713B1A31D}">
      <dsp:nvSpPr>
        <dsp:cNvPr id="0" name=""/>
        <dsp:cNvSpPr/>
      </dsp:nvSpPr>
      <dsp:spPr>
        <a:xfrm rot="20520000">
          <a:off x="5131459" y="2644745"/>
          <a:ext cx="450830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450830" y="1713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5603" y="2650613"/>
        <a:ext cx="22541" cy="22541"/>
      </dsp:txXfrm>
    </dsp:sp>
    <dsp:sp modelId="{711796BD-C1F3-4FCD-96FE-41299D2E5DC2}">
      <dsp:nvSpPr>
        <dsp:cNvPr id="0" name=""/>
        <dsp:cNvSpPr/>
      </dsp:nvSpPr>
      <dsp:spPr>
        <a:xfrm>
          <a:off x="5530677" y="1506892"/>
          <a:ext cx="1658242" cy="1658242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কলেরা</a:t>
          </a:r>
          <a:r>
            <a:rPr lang="bn-BD" sz="3500" kern="1200" dirty="0"/>
            <a:t> </a:t>
          </a:r>
          <a:endParaRPr lang="en-US" sz="3500" kern="1200" dirty="0"/>
        </a:p>
      </dsp:txBody>
      <dsp:txXfrm>
        <a:off x="5773521" y="1749736"/>
        <a:ext cx="1172554" cy="1172554"/>
      </dsp:txXfrm>
    </dsp:sp>
    <dsp:sp modelId="{B48B4401-48F5-4110-AB65-8DEE509994E0}">
      <dsp:nvSpPr>
        <dsp:cNvPr id="0" name=""/>
        <dsp:cNvSpPr/>
      </dsp:nvSpPr>
      <dsp:spPr>
        <a:xfrm rot="3240000">
          <a:off x="4738729" y="3842686"/>
          <a:ext cx="497635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497635" y="1713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5106" y="3847384"/>
        <a:ext cx="24881" cy="24881"/>
      </dsp:txXfrm>
    </dsp:sp>
    <dsp:sp modelId="{180F7A73-4A34-4618-855E-FE27D23B417B}">
      <dsp:nvSpPr>
        <dsp:cNvPr id="0" name=""/>
        <dsp:cNvSpPr/>
      </dsp:nvSpPr>
      <dsp:spPr>
        <a:xfrm>
          <a:off x="4792022" y="3902774"/>
          <a:ext cx="1658242" cy="1658242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dirty="0">
              <a:latin typeface="NikoshBAN" panose="02000000000000000000" pitchFamily="2" charset="0"/>
              <a:cs typeface="NikoshBAN" panose="02000000000000000000" pitchFamily="2" charset="0"/>
            </a:rPr>
            <a:t>জ্বর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4866" y="4145618"/>
        <a:ext cx="1172554" cy="1172554"/>
      </dsp:txXfrm>
    </dsp:sp>
    <dsp:sp modelId="{F2F34363-D97D-4949-9369-B6BA0EBD7CD7}">
      <dsp:nvSpPr>
        <dsp:cNvPr id="0" name=""/>
        <dsp:cNvSpPr/>
      </dsp:nvSpPr>
      <dsp:spPr>
        <a:xfrm rot="7560000">
          <a:off x="3471536" y="3842686"/>
          <a:ext cx="497635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497635" y="1713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707913" y="3847384"/>
        <a:ext cx="24881" cy="24881"/>
      </dsp:txXfrm>
    </dsp:sp>
    <dsp:sp modelId="{9581B377-6FE1-48A4-8735-CF6B41518C05}">
      <dsp:nvSpPr>
        <dsp:cNvPr id="0" name=""/>
        <dsp:cNvSpPr/>
      </dsp:nvSpPr>
      <dsp:spPr>
        <a:xfrm>
          <a:off x="2257635" y="3902774"/>
          <a:ext cx="1658242" cy="1658242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আমাশয়</a:t>
          </a:r>
          <a:r>
            <a:rPr lang="bn-BD" sz="3500" kern="1200" dirty="0"/>
            <a:t> </a:t>
          </a:r>
          <a:endParaRPr lang="en-US" sz="3500" kern="1200" dirty="0"/>
        </a:p>
      </dsp:txBody>
      <dsp:txXfrm>
        <a:off x="2500479" y="4145618"/>
        <a:ext cx="1172554" cy="1172554"/>
      </dsp:txXfrm>
    </dsp:sp>
    <dsp:sp modelId="{395C09C5-865F-4D59-905D-AC34FDE033EC}">
      <dsp:nvSpPr>
        <dsp:cNvPr id="0" name=""/>
        <dsp:cNvSpPr/>
      </dsp:nvSpPr>
      <dsp:spPr>
        <a:xfrm rot="11880000">
          <a:off x="3064725" y="2635102"/>
          <a:ext cx="513243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513243" y="1713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08516" y="2639409"/>
        <a:ext cx="25662" cy="25662"/>
      </dsp:txXfrm>
    </dsp:sp>
    <dsp:sp modelId="{03F49E12-D2A4-4363-8AA6-8FF4F307D24A}">
      <dsp:nvSpPr>
        <dsp:cNvPr id="0" name=""/>
        <dsp:cNvSpPr/>
      </dsp:nvSpPr>
      <dsp:spPr>
        <a:xfrm>
          <a:off x="1459622" y="1487606"/>
          <a:ext cx="1658242" cy="1658242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বসন্ত</a:t>
          </a:r>
          <a:r>
            <a:rPr lang="bn-BD" sz="3500" kern="1200" dirty="0"/>
            <a:t> </a:t>
          </a:r>
          <a:endParaRPr lang="en-US" sz="3500" kern="1200" dirty="0"/>
        </a:p>
      </dsp:txBody>
      <dsp:txXfrm>
        <a:off x="1702466" y="1730450"/>
        <a:ext cx="1172554" cy="1172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C6D8-8184-42EB-9ACD-1DD97D40E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5EF17-4B84-4D55-8DD6-FB7099AFB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BC083-1964-4101-8698-814397E7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34E89-6AD5-41EE-93DE-FBCD51A2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7A3A6-99E7-43ED-87A7-D68EB955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8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6314-5A48-46E8-9223-5F3D561F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3F392-FF87-4593-B39C-F2BB7856A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99FE-171B-4868-899D-52346A2E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02B84-98AE-4D24-B8D8-5963FB4F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9434A-478C-40BD-9881-70B146BE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43E4B-DFE3-4926-BA23-845E51AFF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1650A-D765-42CA-BE8E-4C6C4881A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CFCC0-902C-4065-B7A9-7E0D74DF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0FA18-7440-4025-BF6D-70ADE941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879F9-1CC1-41FE-B60A-55218A37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2403-33C3-4B3F-BF09-F57835C3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A6A11-86DC-493B-B7EB-36A8E699F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0DF93-F9B8-4A2F-B3A7-E2F586C3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91DDE-3DE1-43DB-B610-D9CF33EF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48F57-0002-411B-850B-A772EC83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4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356E-CB74-4929-90DE-804CAD86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B6649-7F7E-4BA3-B5D4-87152B1DB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E455-5732-44F5-9ADD-F68C9772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C853D-FC91-4292-BDA3-F8D8ED5C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A4FE2-D53F-4C40-9A0C-198D984E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D027-A61E-48EF-94FD-540C9C9B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CE6E7-8C31-49E4-B534-A5789F58E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1F79C-389D-470D-ADA5-8F26E9018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67292-7EEB-44F8-943B-AE46EB2A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4CD35-8027-41F0-AE98-664171A1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1FB1B-4955-40A2-9558-12926F99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2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BD88-9EA9-4A22-84F1-F2351D1D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2B0DD-62DA-4932-B11F-8333EB564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C0BAF-6EEF-45CF-AC09-59C5AA48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2745F-9925-4367-AC9D-DB2A125A8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8A82B-D14E-4F84-B3D6-EDDE73C6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880A3-CDD3-449A-A86B-42E94C2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A1087-F0D3-4ED0-BF6C-4476244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348DD-FEF9-49C2-9ED1-FB814556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95F3-719A-4625-89AC-9C0EC12B8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DFAE6-3067-443A-8BA0-BF62702E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139B2-919D-42F6-9901-FAF58C65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1D050-3B67-445A-B4E0-95CF4DD5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0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E9C8E-585A-4D13-A51F-C90B5243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5F852-248E-454A-BD45-5DDDF0F8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BE8CF-7A40-4096-8066-CBF11270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2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5D23-3CD1-4F9F-A7E3-51E75D91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65630-888B-4406-8FB9-160053D2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E55D3-E063-4C48-B7C6-A8719A2BB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72E21-D6AB-426A-965C-1F431A22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59187-94A5-40C5-ABF4-2B7FC26E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D8005-5E1D-4DE0-8C47-8338AA8B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9D89-804E-461A-976D-F33510B9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FE26DF-8C36-4FFE-A828-B43D8CB50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4E234-DF78-46E9-8709-5FBF0533B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4D359-9C72-4AC9-96ED-7008EE02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71E76-23C3-4294-97ED-CE51797B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032C7-993F-4AE9-8AE8-697E6DFA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2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023592-F9F6-4B4A-BA0B-443FFDCC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B0C2-F1E2-491C-9341-81E26F7B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89A8A-7BCB-4B68-B332-838197281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0A03-45CA-473B-919C-4D5BAC59397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75B0-8959-4EBE-A1E0-20AC369B7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90030-B102-4CB1-9596-31D96B588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1F82-333F-43D1-9830-19EC5CAC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47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705F5A-B9C1-4AE2-B5D7-8C8C1536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3046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7E7525-0C60-4E4B-9E74-5CD4F0151D5E}"/>
              </a:ext>
            </a:extLst>
          </p:cNvPr>
          <p:cNvSpPr txBox="1"/>
          <p:nvPr/>
        </p:nvSpPr>
        <p:spPr>
          <a:xfrm>
            <a:off x="6639951" y="1305341"/>
            <a:ext cx="51065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খাদ্য,পানি ও হাতের মাধ্যমে জীবাণু মানুষের দেহে প্রবেশ করে ।</a:t>
            </a:r>
          </a:p>
          <a:p>
            <a:pPr algn="l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 প্রবেশ করলে মানুষ অসুস্থ হয়ে পড়ে 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3CBCA8C-85B3-4D59-86DF-11B436E0B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272620"/>
              </p:ext>
            </p:extLst>
          </p:nvPr>
        </p:nvGraphicFramePr>
        <p:xfrm>
          <a:off x="1631852" y="844062"/>
          <a:ext cx="8707901" cy="5563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4A1198-B899-4F5C-A5F8-6EC62CA6BA5B}"/>
              </a:ext>
            </a:extLst>
          </p:cNvPr>
          <p:cNvSpPr txBox="1"/>
          <p:nvPr/>
        </p:nvSpPr>
        <p:spPr>
          <a:xfrm>
            <a:off x="1631852" y="140677"/>
            <a:ext cx="932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কী কী ধরণের রোগ হয় চল জেনে নেই । 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99FB9-7E34-4513-A263-BE821639E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74736" cy="2912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C05E2-C86F-483F-B721-9BCB76C50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1"/>
            <a:ext cx="3874735" cy="2391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E058B5-497C-40FB-9CFA-457DE0073F6A}"/>
              </a:ext>
            </a:extLst>
          </p:cNvPr>
          <p:cNvSpPr txBox="1"/>
          <p:nvPr/>
        </p:nvSpPr>
        <p:spPr>
          <a:xfrm>
            <a:off x="337625" y="2992418"/>
            <a:ext cx="294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 ও খেলাধুলা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AF1FB-228A-422F-B11C-30C90A84D541}"/>
              </a:ext>
            </a:extLst>
          </p:cNvPr>
          <p:cNvSpPr txBox="1"/>
          <p:nvPr/>
        </p:nvSpPr>
        <p:spPr>
          <a:xfrm>
            <a:off x="942535" y="6049109"/>
            <a:ext cx="180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CB9E1-681C-4CA2-953E-CBEA93D46A12}"/>
              </a:ext>
            </a:extLst>
          </p:cNvPr>
          <p:cNvSpPr txBox="1"/>
          <p:nvPr/>
        </p:nvSpPr>
        <p:spPr>
          <a:xfrm>
            <a:off x="5050302" y="808891"/>
            <a:ext cx="5401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সুস্থ্য ও সুন্দর রাখার জন্য আমাদের পরিমিত ব্যায়াম ও খেলাধুলা করা উচিত 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08BF4-F73F-4BE5-BF9D-C3D8F106B13E}"/>
              </a:ext>
            </a:extLst>
          </p:cNvPr>
          <p:cNvSpPr txBox="1"/>
          <p:nvPr/>
        </p:nvSpPr>
        <p:spPr>
          <a:xfrm>
            <a:off x="5050301" y="3740785"/>
            <a:ext cx="5401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আমাদের দেহের জন্য খুবই দরকারি। এটি আমাদের দেহকে সুস্থ রাখে । তাই আমাদের নিয়মিত সুষম খাদ্য খাওয়া উচিত 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3C0DD-1CE1-4F46-9021-ABB380C5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545715" cy="2099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0678AA-1029-49AD-8423-A42E8ED60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2282"/>
            <a:ext cx="2545715" cy="1754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4CA6A9-B732-45A4-B888-30AB6A364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67423"/>
            <a:ext cx="2545715" cy="1603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0A687-51BA-4A2D-9187-2E87CA3340CB}"/>
              </a:ext>
            </a:extLst>
          </p:cNvPr>
          <p:cNvSpPr txBox="1"/>
          <p:nvPr/>
        </p:nvSpPr>
        <p:spPr>
          <a:xfrm>
            <a:off x="548370" y="2069062"/>
            <a:ext cx="144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E2672-370A-4868-801A-F41041054588}"/>
              </a:ext>
            </a:extLst>
          </p:cNvPr>
          <p:cNvSpPr txBox="1"/>
          <p:nvPr/>
        </p:nvSpPr>
        <p:spPr>
          <a:xfrm>
            <a:off x="211015" y="4282648"/>
            <a:ext cx="233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B6CB4-F999-4C09-AB4F-BC5B6F72A37E}"/>
              </a:ext>
            </a:extLst>
          </p:cNvPr>
          <p:cNvSpPr txBox="1"/>
          <p:nvPr/>
        </p:nvSpPr>
        <p:spPr>
          <a:xfrm>
            <a:off x="337625" y="6406570"/>
            <a:ext cx="194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ওষুধ খাওয়া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F5E2F-80B6-471B-8A1D-FDCDD11AA35F}"/>
              </a:ext>
            </a:extLst>
          </p:cNvPr>
          <p:cNvSpPr txBox="1"/>
          <p:nvPr/>
        </p:nvSpPr>
        <p:spPr>
          <a:xfrm>
            <a:off x="3601329" y="498485"/>
            <a:ext cx="83796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 হলে আমাদের ডাক্তার দেখানো এবং ওষুধ খাওয়া প্রয়োজন । নিরাপদ</a:t>
            </a:r>
          </a:p>
          <a:p>
            <a:pPr algn="l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পান করা এবং পর্যাপ্ত বিশ্রাম নেওয়া প্রয়োজন ।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3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CC1185-08B1-4935-9D48-854BDB8B50A4}"/>
              </a:ext>
            </a:extLst>
          </p:cNvPr>
          <p:cNvSpPr txBox="1"/>
          <p:nvPr/>
        </p:nvSpPr>
        <p:spPr>
          <a:xfrm>
            <a:off x="1547446" y="815926"/>
            <a:ext cx="9360878" cy="621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ক.তোমাদের জানা কয়েকটি রোগের নাম বল ।</a:t>
            </a:r>
          </a:p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জ্বর,সর্দি, ডায়রিয়া,কলেরা ,আমাশয় ইত্যাদি।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খ.কী কারণে আমরা অসুস্থ হই? </a:t>
            </a:r>
          </a:p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উত্তরঃখাবার,পানি ও হাতের মাধ্যমে জীবাণু আমাদের শরীরে </a:t>
            </a:r>
          </a:p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প্রবেশ করলে আমরা অসুস্থ হই।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গ.শরীর সুস্থ রাখার জন্য আমাদের কী কী করা উচিত ?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ব্যায়াম ও খেলাধুলা করা উচিত ,সুষম খাদ্য খাওয়া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উচিত,পর্যাপ্ত ঘুম ও বিশ্রাম নেওয়া উচিত।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ঘ.রোগ হলে আমাদের কী করা উচিত ?</a:t>
            </a:r>
          </a:p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ডাক্তার দেখানো এবং ওষুধ খাওয়া উচিত 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58644-3CA3-4F91-A41D-6C0AF1BFBD23}"/>
              </a:ext>
            </a:extLst>
          </p:cNvPr>
          <p:cNvSpPr txBox="1"/>
          <p:nvPr/>
        </p:nvSpPr>
        <p:spPr>
          <a:xfrm>
            <a:off x="3995224" y="140676"/>
            <a:ext cx="468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বল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5EA3F5-95D0-46F0-BBF2-170A478C8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97050"/>
              </p:ext>
            </p:extLst>
          </p:nvPr>
        </p:nvGraphicFramePr>
        <p:xfrm>
          <a:off x="1505243" y="1885071"/>
          <a:ext cx="8654758" cy="429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334463662"/>
                    </a:ext>
                  </a:extLst>
                </a:gridCol>
                <a:gridCol w="5911558">
                  <a:extLst>
                    <a:ext uri="{9D8B030D-6E8A-4147-A177-3AD203B41FA5}">
                      <a16:colId xmlns:a16="http://schemas.microsoft.com/office/drawing/2014/main" val="1822035931"/>
                    </a:ext>
                  </a:extLst>
                </a:gridCol>
              </a:tblGrid>
              <a:tr h="1072662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 </a:t>
                      </a:r>
                      <a:endParaRPr lang="en-US" sz="4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কাজ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450051"/>
                  </a:ext>
                </a:extLst>
              </a:tr>
              <a:tr h="1072662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তিতাস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রোগের নাম লিখ।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836863"/>
                  </a:ext>
                </a:extLst>
              </a:tr>
              <a:tr h="1076177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সুরমা</a:t>
                      </a:r>
                      <a:r>
                        <a:rPr lang="bn-BD" sz="3600" dirty="0"/>
                        <a:t>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 হওয়ার ৫টি কারণ লিখ।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468257"/>
                  </a:ext>
                </a:extLst>
              </a:tr>
              <a:tr h="1072662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কর্ণফুলী</a:t>
                      </a:r>
                      <a:r>
                        <a:rPr lang="bn-BD" sz="3600" b="1" dirty="0"/>
                        <a:t>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শরীর সুস্থ রাখার ৫টি উপায় লিখ।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2513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6B0012-F4A5-44A1-BD33-F86446917319}"/>
              </a:ext>
            </a:extLst>
          </p:cNvPr>
          <p:cNvSpPr txBox="1"/>
          <p:nvPr/>
        </p:nvSpPr>
        <p:spPr>
          <a:xfrm>
            <a:off x="4267199" y="196947"/>
            <a:ext cx="3934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0247F7-7C6C-4AA4-AA00-1A32261AECA5}"/>
              </a:ext>
            </a:extLst>
          </p:cNvPr>
          <p:cNvGrpSpPr/>
          <p:nvPr/>
        </p:nvGrpSpPr>
        <p:grpSpPr>
          <a:xfrm>
            <a:off x="2546252" y="1969476"/>
            <a:ext cx="6513342" cy="3799270"/>
            <a:chOff x="2546252" y="1969476"/>
            <a:chExt cx="6513342" cy="379927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91DC9EC-8088-48FE-BC4F-90E908600039}"/>
                </a:ext>
              </a:extLst>
            </p:cNvPr>
            <p:cNvSpPr txBox="1"/>
            <p:nvPr/>
          </p:nvSpPr>
          <p:spPr>
            <a:xfrm>
              <a:off x="2546252" y="1969476"/>
              <a:ext cx="65133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বইয়ের ৫৩ ও ৫৪ পৃষ্ঠা খুলে পড়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05F35D-9132-487A-A855-3C7642227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4591" y="2889918"/>
              <a:ext cx="2215028" cy="2878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E949D3-A6C9-4940-B2CF-003F079BC47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ADB079-8326-4CEC-8679-15215A611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382043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B67985-4764-4C7E-B6BE-139E3F0ED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2043" y="0"/>
              <a:ext cx="5809957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6305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7146E-724A-4DFE-BBE3-2BEDA67B6985}"/>
              </a:ext>
            </a:extLst>
          </p:cNvPr>
          <p:cNvSpPr txBox="1"/>
          <p:nvPr/>
        </p:nvSpPr>
        <p:spPr>
          <a:xfrm>
            <a:off x="1420837" y="844061"/>
            <a:ext cx="495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বল 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7D01A-FEBE-42E4-BD8B-CB3AD890CA51}"/>
              </a:ext>
            </a:extLst>
          </p:cNvPr>
          <p:cNvSpPr txBox="1"/>
          <p:nvPr/>
        </p:nvSpPr>
        <p:spPr>
          <a:xfrm>
            <a:off x="1420837" y="2082018"/>
            <a:ext cx="83140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ক. কয়েকটি রোগের নাম বল। </a:t>
            </a:r>
          </a:p>
          <a:p>
            <a:pPr algn="l"/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খ. আমরা কীভাবে অসুস্থ হই? </a:t>
            </a:r>
          </a:p>
          <a:p>
            <a:pPr algn="l"/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গ. রোগ থেকে বাঁচতে আমাদের কী কী করা উচিত?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51736-AC1E-41E8-9207-4FE1B7821AAA}"/>
              </a:ext>
            </a:extLst>
          </p:cNvPr>
          <p:cNvSpPr txBox="1"/>
          <p:nvPr/>
        </p:nvSpPr>
        <p:spPr>
          <a:xfrm>
            <a:off x="4302369" y="-79269"/>
            <a:ext cx="2464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78E4842-4ABB-41B8-9217-323861CE3CD1}"/>
              </a:ext>
            </a:extLst>
          </p:cNvPr>
          <p:cNvGrpSpPr/>
          <p:nvPr/>
        </p:nvGrpSpPr>
        <p:grpSpPr>
          <a:xfrm>
            <a:off x="112542" y="154745"/>
            <a:ext cx="11934091" cy="5828526"/>
            <a:chOff x="112542" y="154745"/>
            <a:chExt cx="11934091" cy="58285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A34CAE-A24C-4C70-BA47-8B1B610F0F64}"/>
                </a:ext>
              </a:extLst>
            </p:cNvPr>
            <p:cNvSpPr txBox="1"/>
            <p:nvPr/>
          </p:nvSpPr>
          <p:spPr>
            <a:xfrm>
              <a:off x="3338732" y="154745"/>
              <a:ext cx="55145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শুণ্যস্থান পূরণ কর </a:t>
              </a:r>
              <a:endParaRPr lang="en-US" sz="7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CC0798-D7B6-40F2-A409-093A3002F5CD}"/>
                </a:ext>
              </a:extLst>
            </p:cNvPr>
            <p:cNvSpPr txBox="1"/>
            <p:nvPr/>
          </p:nvSpPr>
          <p:spPr>
            <a:xfrm>
              <a:off x="112542" y="1856935"/>
              <a:ext cx="1190126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(ক) দূষিত খাবার খেলে ..............................আমাদের দেহে প্রবেশ করে। </a:t>
              </a:r>
            </a:p>
            <a:p>
              <a:pPr algn="l"/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1E544B-3C87-4FB6-A8D2-7B778D120AAA}"/>
                </a:ext>
              </a:extLst>
            </p:cNvPr>
            <p:cNvSpPr txBox="1"/>
            <p:nvPr/>
          </p:nvSpPr>
          <p:spPr>
            <a:xfrm>
              <a:off x="145366" y="3662238"/>
              <a:ext cx="11901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(খ) ...........................খাদ্য আমাদের দেহ সুস্থ রাখে।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12A927-3B68-4B18-B189-3B8EEBA74D91}"/>
                </a:ext>
              </a:extLst>
            </p:cNvPr>
            <p:cNvSpPr txBox="1"/>
            <p:nvPr/>
          </p:nvSpPr>
          <p:spPr>
            <a:xfrm>
              <a:off x="145366" y="5275385"/>
              <a:ext cx="11901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(গ) রোগ হলে ........................ দেখানো উচিত।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2C8A335-9F04-4A35-B285-93D9FDA65118}"/>
              </a:ext>
            </a:extLst>
          </p:cNvPr>
          <p:cNvSpPr txBox="1"/>
          <p:nvPr/>
        </p:nvSpPr>
        <p:spPr>
          <a:xfrm>
            <a:off x="4431323" y="1263661"/>
            <a:ext cx="303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রোগজীবাণু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E139A-4D44-44DF-AE27-81A26A1E2059}"/>
              </a:ext>
            </a:extLst>
          </p:cNvPr>
          <p:cNvSpPr txBox="1"/>
          <p:nvPr/>
        </p:nvSpPr>
        <p:spPr>
          <a:xfrm>
            <a:off x="1261405" y="3135272"/>
            <a:ext cx="277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D8E4F-97D5-484C-8ADC-2259D970D67E}"/>
              </a:ext>
            </a:extLst>
          </p:cNvPr>
          <p:cNvSpPr txBox="1"/>
          <p:nvPr/>
        </p:nvSpPr>
        <p:spPr>
          <a:xfrm>
            <a:off x="3235569" y="487902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8DCE9FE-6CCE-47C9-842D-A8ED33EA1921}"/>
              </a:ext>
            </a:extLst>
          </p:cNvPr>
          <p:cNvGrpSpPr/>
          <p:nvPr/>
        </p:nvGrpSpPr>
        <p:grpSpPr>
          <a:xfrm>
            <a:off x="-65649" y="-73855"/>
            <a:ext cx="12323298" cy="7005710"/>
            <a:chOff x="0" y="0"/>
            <a:chExt cx="12323298" cy="70057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C11255-8D50-4288-A77C-D5F5F875E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23298" cy="700571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25EA1-6396-4B37-A9CB-1E6E216B9E2B}"/>
                </a:ext>
              </a:extLst>
            </p:cNvPr>
            <p:cNvSpPr txBox="1"/>
            <p:nvPr/>
          </p:nvSpPr>
          <p:spPr>
            <a:xfrm>
              <a:off x="3108960" y="647114"/>
              <a:ext cx="492369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3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bn-BD" sz="7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37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00A255-F674-457F-B833-E2C8ED656AAD}"/>
              </a:ext>
            </a:extLst>
          </p:cNvPr>
          <p:cNvGrpSpPr/>
          <p:nvPr/>
        </p:nvGrpSpPr>
        <p:grpSpPr>
          <a:xfrm>
            <a:off x="201637" y="0"/>
            <a:ext cx="11788726" cy="5647700"/>
            <a:chOff x="201637" y="154744"/>
            <a:chExt cx="11788726" cy="56477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DED5707-7CD4-4624-9B6F-553F26495D56}"/>
                </a:ext>
              </a:extLst>
            </p:cNvPr>
            <p:cNvSpPr txBox="1"/>
            <p:nvPr/>
          </p:nvSpPr>
          <p:spPr>
            <a:xfrm>
              <a:off x="4267200" y="154744"/>
              <a:ext cx="36576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115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সিদ্ধান্ত </a:t>
              </a:r>
              <a:endParaRPr lang="en-US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88E018-A602-4408-A34E-AF7617016A12}"/>
                </a:ext>
              </a:extLst>
            </p:cNvPr>
            <p:cNvSpPr txBox="1"/>
            <p:nvPr/>
          </p:nvSpPr>
          <p:spPr>
            <a:xfrm>
              <a:off x="201637" y="2016792"/>
              <a:ext cx="1178872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স্বাস্থ্যসম্মত জীবনযাপন এবং পরিষ্কার-পরিচ্ছন্ন থাকার মাধ্যমে আমরা সুস্থ থাকতে পারি। </a:t>
              </a:r>
              <a:endParaRPr lang="en-US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3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E18526A-6C3A-40A5-B93B-4466660B6632}"/>
              </a:ext>
            </a:extLst>
          </p:cNvPr>
          <p:cNvGrpSpPr/>
          <p:nvPr/>
        </p:nvGrpSpPr>
        <p:grpSpPr>
          <a:xfrm>
            <a:off x="98474" y="0"/>
            <a:ext cx="11516750" cy="6858000"/>
            <a:chOff x="0" y="-130127"/>
            <a:chExt cx="11516750" cy="685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B6F59B-4138-4431-BF88-826FB5511363}"/>
                </a:ext>
              </a:extLst>
            </p:cNvPr>
            <p:cNvGrpSpPr/>
            <p:nvPr/>
          </p:nvGrpSpPr>
          <p:grpSpPr>
            <a:xfrm>
              <a:off x="7816947" y="555673"/>
              <a:ext cx="3699803" cy="4839287"/>
              <a:chOff x="3270739" y="1181685"/>
              <a:chExt cx="3699803" cy="483928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4477DB-76A3-4F58-A636-DCD01C9AB0A3}"/>
                  </a:ext>
                </a:extLst>
              </p:cNvPr>
              <p:cNvSpPr/>
              <p:nvPr/>
            </p:nvSpPr>
            <p:spPr>
              <a:xfrm>
                <a:off x="3270739" y="5359791"/>
                <a:ext cx="3699803" cy="661181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DFDF9F-C9D1-45F8-ADB6-DC7860A3A63D}"/>
                  </a:ext>
                </a:extLst>
              </p:cNvPr>
              <p:cNvSpPr/>
              <p:nvPr/>
            </p:nvSpPr>
            <p:spPr>
              <a:xfrm>
                <a:off x="3861582" y="3137094"/>
                <a:ext cx="2630658" cy="226489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A6FA4C96-2246-41BE-9D83-815A99EDFE6C}"/>
                  </a:ext>
                </a:extLst>
              </p:cNvPr>
              <p:cNvSpPr/>
              <p:nvPr/>
            </p:nvSpPr>
            <p:spPr>
              <a:xfrm>
                <a:off x="3383281" y="1181685"/>
                <a:ext cx="3587261" cy="1955409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66A305-133A-49F6-A896-A18E67FEC056}"/>
                  </a:ext>
                </a:extLst>
              </p:cNvPr>
              <p:cNvSpPr/>
              <p:nvPr/>
            </p:nvSpPr>
            <p:spPr>
              <a:xfrm>
                <a:off x="4023360" y="3924885"/>
                <a:ext cx="520506" cy="80185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D4DC57-0E76-43D3-B5B0-2585FA575CD2}"/>
                  </a:ext>
                </a:extLst>
              </p:cNvPr>
              <p:cNvSpPr/>
              <p:nvPr/>
            </p:nvSpPr>
            <p:spPr>
              <a:xfrm>
                <a:off x="5673968" y="3924885"/>
                <a:ext cx="561537" cy="7877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B2EA-780E-4B1D-A8B3-E8484E3633D0}"/>
                  </a:ext>
                </a:extLst>
              </p:cNvPr>
              <p:cNvSpPr/>
              <p:nvPr/>
            </p:nvSpPr>
            <p:spPr>
              <a:xfrm>
                <a:off x="4828734" y="3450101"/>
                <a:ext cx="561537" cy="19307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C98C3E1-E03F-48A9-8966-314C0D8A304C}"/>
                </a:ext>
              </a:extLst>
            </p:cNvPr>
            <p:cNvGrpSpPr/>
            <p:nvPr/>
          </p:nvGrpSpPr>
          <p:grpSpPr>
            <a:xfrm>
              <a:off x="0" y="-130127"/>
              <a:ext cx="7816947" cy="6858000"/>
              <a:chOff x="-27548" y="0"/>
              <a:chExt cx="7816947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99FE34-4640-4472-B983-D89D23C1771E}"/>
                  </a:ext>
                </a:extLst>
              </p:cNvPr>
              <p:cNvSpPr/>
              <p:nvPr/>
            </p:nvSpPr>
            <p:spPr>
              <a:xfrm>
                <a:off x="-27548" y="0"/>
                <a:ext cx="7816947" cy="685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D344F99-E0C6-4E4F-A041-FFD92924AC36}"/>
                  </a:ext>
                </a:extLst>
              </p:cNvPr>
              <p:cNvSpPr/>
              <p:nvPr/>
            </p:nvSpPr>
            <p:spPr>
              <a:xfrm>
                <a:off x="478890" y="555673"/>
                <a:ext cx="6799384" cy="587326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493B02-8CD3-47A2-87EA-EA26CAE2F6B8}"/>
              </a:ext>
            </a:extLst>
          </p:cNvPr>
          <p:cNvSpPr txBox="1"/>
          <p:nvPr/>
        </p:nvSpPr>
        <p:spPr>
          <a:xfrm>
            <a:off x="773723" y="815926"/>
            <a:ext cx="61522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  <a:p>
            <a:pPr algn="ctr"/>
            <a:endParaRPr lang="bn-BD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শরীর সুস্থ রাখার ৪টি উপায় লিখে আনবে । </a:t>
            </a:r>
          </a:p>
        </p:txBody>
      </p:sp>
    </p:spTree>
    <p:extLst>
      <p:ext uri="{BB962C8B-B14F-4D97-AF65-F5344CB8AC3E}">
        <p14:creationId xmlns:p14="http://schemas.microsoft.com/office/powerpoint/2010/main" val="7757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2D930B-E96C-4237-A19D-BC8150532DD1}"/>
              </a:ext>
            </a:extLst>
          </p:cNvPr>
          <p:cNvSpPr txBox="1"/>
          <p:nvPr/>
        </p:nvSpPr>
        <p:spPr>
          <a:xfrm>
            <a:off x="3868614" y="1716258"/>
            <a:ext cx="53879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r>
              <a:rPr lang="en-US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6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C077A9-A6B5-42F9-A46E-28F2C0BDD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7" y="28135"/>
            <a:ext cx="1229047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5C344A-6D4B-40C1-A281-B3D099E14B3D}"/>
              </a:ext>
            </a:extLst>
          </p:cNvPr>
          <p:cNvSpPr txBox="1"/>
          <p:nvPr/>
        </p:nvSpPr>
        <p:spPr>
          <a:xfrm>
            <a:off x="4375053" y="675249"/>
            <a:ext cx="393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2D249-5946-404F-AF32-7950E67774C2}"/>
              </a:ext>
            </a:extLst>
          </p:cNvPr>
          <p:cNvSpPr txBox="1"/>
          <p:nvPr/>
        </p:nvSpPr>
        <p:spPr>
          <a:xfrm>
            <a:off x="2588456" y="1856935"/>
            <a:ext cx="68087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 রাণী নাগ</a:t>
            </a:r>
          </a:p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সেমড়া সরকারি প্রাথমিক বিদ্যালয়</a:t>
            </a:r>
          </a:p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বিজয়নগর,ব্রাহ্মণবাড়িয়া।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5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E91C69-A292-4F1A-9825-81B098ACB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51406" y="-689317"/>
            <a:ext cx="4491347" cy="68579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405FF29-65F3-4418-AA1B-B2E5E1EEBD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CF2C04-DAE0-43D2-A91C-FD3B3E86DF21}"/>
                </a:ext>
              </a:extLst>
            </p:cNvPr>
            <p:cNvSpPr txBox="1"/>
            <p:nvPr/>
          </p:nvSpPr>
          <p:spPr>
            <a:xfrm>
              <a:off x="0" y="689318"/>
              <a:ext cx="7399606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তৃতীয় শ্রেণি</a:t>
              </a:r>
            </a:p>
            <a:p>
              <a:pPr algn="ctr"/>
              <a:r>
                <a:rPr lang="bn-BD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 বিজ্ঞান</a:t>
              </a:r>
            </a:p>
            <a:p>
              <a:pPr algn="ctr"/>
              <a:r>
                <a:rPr lang="bn-BD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পাঠঃস্বাথ্যবিধি</a:t>
              </a:r>
            </a:p>
            <a:p>
              <a:pPr algn="ctr"/>
              <a:r>
                <a:rPr lang="bn-BD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পাঠঃস্বাস্থ্য ও রোগ </a:t>
              </a:r>
            </a:p>
            <a:p>
              <a:pPr algn="ctr"/>
              <a:r>
                <a:rPr lang="bn-BD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সময়ঃ৩৫মিনিট</a:t>
              </a:r>
            </a:p>
            <a:p>
              <a:pPr algn="ctr"/>
              <a:r>
                <a:rPr lang="bn-BD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তারিখঃ১৪/০৩/২০২০ 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C011655-0AE3-4E26-A4AB-DBAC1B065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1714" y="0"/>
              <a:ext cx="537028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8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0C14AC-0B34-4056-81A4-2F17C7167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329D3-2C52-4191-95BA-D8F080ED6CF1}"/>
              </a:ext>
            </a:extLst>
          </p:cNvPr>
          <p:cNvSpPr txBox="1"/>
          <p:nvPr/>
        </p:nvSpPr>
        <p:spPr>
          <a:xfrm>
            <a:off x="4431323" y="665927"/>
            <a:ext cx="3235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36D46-C7EA-4F76-8DA2-165833129003}"/>
              </a:ext>
            </a:extLst>
          </p:cNvPr>
          <p:cNvSpPr txBox="1"/>
          <p:nvPr/>
        </p:nvSpPr>
        <p:spPr>
          <a:xfrm>
            <a:off x="1012874" y="1688123"/>
            <a:ext cx="100115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৯.১.১ কয়েকটি সাধারণ রোগের নাম বলতে পারবে।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৯.১.২ বিভিন্ন রোগে আক্রান্ত হওয়ার কারণ ব্যাখ্যা করতে পারবে।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৯.২.১ নিয়মিত খাদ্য গ্রহণ,কাজ,বিশ্রাম,ঘুম ইত্যাদির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প্রয়োজনীয়তা সম্পর্কে বলতে পারবে।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৯.২.২ স্বাস্থ্য ভাল রাখার জন্য বিভিন্ন নিয়ম মেনে চলতে হয় তা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বলতে হয়।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5CDFE-E60C-4E3E-9C27-FBDAA8081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B77A75-A5DE-444A-8FC4-46921FFA117C}"/>
              </a:ext>
            </a:extLst>
          </p:cNvPr>
          <p:cNvSpPr txBox="1"/>
          <p:nvPr/>
        </p:nvSpPr>
        <p:spPr>
          <a:xfrm>
            <a:off x="2447779" y="2616591"/>
            <a:ext cx="7540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সবাই মিলে একটি গান করি </a:t>
            </a:r>
          </a:p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 ছুটি হবে অনেক দূরে যাব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E0C327-6749-4E2F-8EDF-AFD74BA54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480" y="4335183"/>
            <a:ext cx="2457450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A6140-B10B-4698-806C-90C75D1D9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5" y="4226316"/>
            <a:ext cx="2238375" cy="2047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64C617-F079-4F91-8FD8-96A4A220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1" y="4392332"/>
            <a:ext cx="2619375" cy="1743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64CA72-C3D9-499F-AC53-20CBA2541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22" y="1584865"/>
            <a:ext cx="2867025" cy="1590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945DF9-FE46-4B74-A667-82263DC5EE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07" y="1584865"/>
            <a:ext cx="2838450" cy="1609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8D233D-0189-462F-91E3-0FABC10D5B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03" y="1349222"/>
            <a:ext cx="2466975" cy="18478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FC85D5-9FBF-42BE-B02F-741F4F562102}"/>
              </a:ext>
            </a:extLst>
          </p:cNvPr>
          <p:cNvSpPr txBox="1"/>
          <p:nvPr/>
        </p:nvSpPr>
        <p:spPr>
          <a:xfrm>
            <a:off x="1461655" y="3267951"/>
            <a:ext cx="191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168BD5-0FC3-4EED-9E81-D9E919799F42}"/>
              </a:ext>
            </a:extLst>
          </p:cNvPr>
          <p:cNvSpPr txBox="1"/>
          <p:nvPr/>
        </p:nvSpPr>
        <p:spPr>
          <a:xfrm>
            <a:off x="5417450" y="3283729"/>
            <a:ext cx="236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F8DEDD-7407-406E-A39E-FA2D884682AA}"/>
              </a:ext>
            </a:extLst>
          </p:cNvPr>
          <p:cNvSpPr txBox="1"/>
          <p:nvPr/>
        </p:nvSpPr>
        <p:spPr>
          <a:xfrm>
            <a:off x="9446398" y="3247927"/>
            <a:ext cx="2292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D60D7B-E658-42AE-9AB4-0F305C5BCC53}"/>
              </a:ext>
            </a:extLst>
          </p:cNvPr>
          <p:cNvSpPr txBox="1"/>
          <p:nvPr/>
        </p:nvSpPr>
        <p:spPr>
          <a:xfrm>
            <a:off x="963937" y="6274191"/>
            <a:ext cx="286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E3CE99-8B49-4903-A79C-D40A2B481916}"/>
              </a:ext>
            </a:extLst>
          </p:cNvPr>
          <p:cNvSpPr txBox="1"/>
          <p:nvPr/>
        </p:nvSpPr>
        <p:spPr>
          <a:xfrm>
            <a:off x="4786312" y="6274191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ধোয়া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B0BAFC-18BD-4C87-A7FB-24D1D621B323}"/>
              </a:ext>
            </a:extLst>
          </p:cNvPr>
          <p:cNvSpPr txBox="1"/>
          <p:nvPr/>
        </p:nvSpPr>
        <p:spPr>
          <a:xfrm>
            <a:off x="9228406" y="6243413"/>
            <a:ext cx="199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1810D3-DAAF-43F9-997D-4CD6230D24F6}"/>
              </a:ext>
            </a:extLst>
          </p:cNvPr>
          <p:cNvSpPr txBox="1"/>
          <p:nvPr/>
        </p:nvSpPr>
        <p:spPr>
          <a:xfrm>
            <a:off x="2397449" y="182880"/>
            <a:ext cx="593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27988C-0F98-4458-91E9-31373DAB45A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D810B2-49A7-4E38-B2FD-81C52DD53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A458E1-F502-46A8-BF7F-36459B2A1165}"/>
                </a:ext>
              </a:extLst>
            </p:cNvPr>
            <p:cNvSpPr txBox="1"/>
            <p:nvPr/>
          </p:nvSpPr>
          <p:spPr>
            <a:xfrm>
              <a:off x="3094892" y="267286"/>
              <a:ext cx="63445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60C23AD-BF59-45FC-827B-9E937988BD57}"/>
              </a:ext>
            </a:extLst>
          </p:cNvPr>
          <p:cNvSpPr txBox="1"/>
          <p:nvPr/>
        </p:nvSpPr>
        <p:spPr>
          <a:xfrm>
            <a:off x="4473526" y="2124222"/>
            <a:ext cx="3699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</a:t>
            </a:r>
            <a:endParaRPr 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EDC4EF-2CBD-485A-A909-BC07AC01E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FC5D9-87B0-4E12-94EE-383E35E903AF}"/>
              </a:ext>
            </a:extLst>
          </p:cNvPr>
          <p:cNvSpPr txBox="1"/>
          <p:nvPr/>
        </p:nvSpPr>
        <p:spPr>
          <a:xfrm>
            <a:off x="2110154" y="1533378"/>
            <a:ext cx="7343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আমাদের অসুখ কেন হয়? </a:t>
            </a:r>
          </a:p>
          <a:p>
            <a:pPr algn="l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আমরা কীভাবে সুস্থ্য থাকতে পারি?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461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96</cp:revision>
  <dcterms:created xsi:type="dcterms:W3CDTF">2020-03-14T03:14:46Z</dcterms:created>
  <dcterms:modified xsi:type="dcterms:W3CDTF">2020-03-15T07:20:58Z</dcterms:modified>
</cp:coreProperties>
</file>